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36"/>
  </p:notesMasterIdLst>
  <p:sldIdLst>
    <p:sldId id="256" r:id="rId2"/>
    <p:sldId id="258" r:id="rId3"/>
    <p:sldId id="305" r:id="rId4"/>
    <p:sldId id="259" r:id="rId5"/>
    <p:sldId id="275" r:id="rId6"/>
    <p:sldId id="260" r:id="rId7"/>
    <p:sldId id="263" r:id="rId8"/>
    <p:sldId id="264" r:id="rId9"/>
    <p:sldId id="261" r:id="rId10"/>
    <p:sldId id="262" r:id="rId11"/>
    <p:sldId id="266" r:id="rId12"/>
    <p:sldId id="267" r:id="rId13"/>
    <p:sldId id="277" r:id="rId14"/>
    <p:sldId id="268" r:id="rId15"/>
    <p:sldId id="279" r:id="rId16"/>
    <p:sldId id="280" r:id="rId17"/>
    <p:sldId id="281" r:id="rId18"/>
    <p:sldId id="282" r:id="rId19"/>
    <p:sldId id="278" r:id="rId20"/>
    <p:sldId id="269" r:id="rId21"/>
    <p:sldId id="292" r:id="rId22"/>
    <p:sldId id="293" r:id="rId23"/>
    <p:sldId id="294" r:id="rId24"/>
    <p:sldId id="295" r:id="rId25"/>
    <p:sldId id="285" r:id="rId26"/>
    <p:sldId id="312" r:id="rId27"/>
    <p:sldId id="317" r:id="rId28"/>
    <p:sldId id="318" r:id="rId29"/>
    <p:sldId id="319" r:id="rId30"/>
    <p:sldId id="320" r:id="rId31"/>
    <p:sldId id="321" r:id="rId32"/>
    <p:sldId id="270" r:id="rId33"/>
    <p:sldId id="291" r:id="rId34"/>
    <p:sldId id="26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662"/>
    <a:srgbClr val="00A3A6"/>
    <a:srgbClr val="90C0C1"/>
    <a:srgbClr val="C4C0B3"/>
    <a:srgbClr val="ED6E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4" autoAdjust="0"/>
    <p:restoredTop sz="84958" autoAdjust="0"/>
  </p:normalViewPr>
  <p:slideViewPr>
    <p:cSldViewPr snapToGrid="0">
      <p:cViewPr varScale="1">
        <p:scale>
          <a:sx n="69" d="100"/>
          <a:sy n="69" d="100"/>
        </p:scale>
        <p:origin x="86" y="11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4BD01B-3292-614D-B025-AC4E4336FC80}" type="doc">
      <dgm:prSet loTypeId="urn:microsoft.com/office/officeart/2005/8/layout/hProcess7" loCatId="" qsTypeId="urn:microsoft.com/office/officeart/2005/8/quickstyle/simple1" qsCatId="simple" csTypeId="urn:microsoft.com/office/officeart/2005/8/colors/accent5_3" csCatId="accent5" phldr="1"/>
      <dgm:spPr/>
      <dgm:t>
        <a:bodyPr/>
        <a:lstStyle/>
        <a:p>
          <a:endParaRPr lang="fr-FR"/>
        </a:p>
      </dgm:t>
    </dgm:pt>
    <dgm:pt modelId="{980CDF75-F8A0-9E48-9E9B-387DAF5C8F01}">
      <dgm:prSet phldrT="[Texte]" custT="1"/>
      <dgm:spPr>
        <a:solidFill>
          <a:srgbClr val="00A3A6"/>
        </a:solidFill>
      </dgm:spPr>
      <dgm:t>
        <a:bodyPr/>
        <a:lstStyle/>
        <a:p>
          <a:r>
            <a:rPr lang="fr-FR" sz="1800" dirty="0"/>
            <a:t>1</a:t>
          </a:r>
        </a:p>
      </dgm:t>
    </dgm:pt>
    <dgm:pt modelId="{622683E4-B4F6-414D-9825-58EA268ABA42}" type="parTrans" cxnId="{9E60E71A-F8A3-634C-8CB1-95DF951100B6}">
      <dgm:prSet/>
      <dgm:spPr/>
      <dgm:t>
        <a:bodyPr/>
        <a:lstStyle/>
        <a:p>
          <a:endParaRPr lang="fr-FR" sz="1800"/>
        </a:p>
      </dgm:t>
    </dgm:pt>
    <dgm:pt modelId="{20C25C31-89A3-234D-962F-EAEA00B9392C}" type="sibTrans" cxnId="{9E60E71A-F8A3-634C-8CB1-95DF951100B6}">
      <dgm:prSet/>
      <dgm:spPr/>
      <dgm:t>
        <a:bodyPr/>
        <a:lstStyle/>
        <a:p>
          <a:endParaRPr lang="fr-FR" sz="1800"/>
        </a:p>
      </dgm:t>
    </dgm:pt>
    <dgm:pt modelId="{CF35C204-3D33-A84D-BA95-0B4BD3001CEB}">
      <dgm:prSet phldrT="[Texte]" custT="1"/>
      <dgm:spPr/>
      <dgm:t>
        <a:bodyPr/>
        <a:lstStyle/>
        <a:p>
          <a:r>
            <a:rPr lang="fr-FR" sz="1400" dirty="0"/>
            <a:t>Finalité du traitement limitée</a:t>
          </a:r>
        </a:p>
      </dgm:t>
    </dgm:pt>
    <dgm:pt modelId="{49208B59-689F-9E47-A8E6-2B7C01CCD4F3}" type="parTrans" cxnId="{7FF8D7E2-5317-8944-8EC9-54A010495791}">
      <dgm:prSet/>
      <dgm:spPr/>
      <dgm:t>
        <a:bodyPr/>
        <a:lstStyle/>
        <a:p>
          <a:endParaRPr lang="fr-FR" sz="1800"/>
        </a:p>
      </dgm:t>
    </dgm:pt>
    <dgm:pt modelId="{688D16CC-62E9-054E-A2EF-0EB5A418AE4E}" type="sibTrans" cxnId="{7FF8D7E2-5317-8944-8EC9-54A010495791}">
      <dgm:prSet/>
      <dgm:spPr/>
      <dgm:t>
        <a:bodyPr/>
        <a:lstStyle/>
        <a:p>
          <a:endParaRPr lang="fr-FR" sz="1800"/>
        </a:p>
      </dgm:t>
    </dgm:pt>
    <dgm:pt modelId="{4CEDB6AC-1DA5-CF4D-9B88-698AC7E324A2}">
      <dgm:prSet phldrT="[Texte]" custT="1"/>
      <dgm:spPr>
        <a:solidFill>
          <a:srgbClr val="C4C0B3"/>
        </a:solidFill>
      </dgm:spPr>
      <dgm:t>
        <a:bodyPr/>
        <a:lstStyle/>
        <a:p>
          <a:r>
            <a:rPr lang="fr-FR" sz="1800" dirty="0"/>
            <a:t>2</a:t>
          </a:r>
        </a:p>
      </dgm:t>
    </dgm:pt>
    <dgm:pt modelId="{34421704-D5C5-B040-96C6-F99F317D7E4A}" type="parTrans" cxnId="{423A36D7-6E3F-DA4F-A8AA-CE24E099A802}">
      <dgm:prSet/>
      <dgm:spPr/>
      <dgm:t>
        <a:bodyPr/>
        <a:lstStyle/>
        <a:p>
          <a:endParaRPr lang="fr-FR" sz="1800"/>
        </a:p>
      </dgm:t>
    </dgm:pt>
    <dgm:pt modelId="{030A3964-62F4-5C49-A78C-3EA6E074B590}" type="sibTrans" cxnId="{423A36D7-6E3F-DA4F-A8AA-CE24E099A802}">
      <dgm:prSet/>
      <dgm:spPr/>
      <dgm:t>
        <a:bodyPr/>
        <a:lstStyle/>
        <a:p>
          <a:endParaRPr lang="fr-FR" sz="1800"/>
        </a:p>
      </dgm:t>
    </dgm:pt>
    <dgm:pt modelId="{6B4E4A13-05C6-264E-8059-5A0EEABCC480}">
      <dgm:prSet phldrT="[Texte]" custT="1"/>
      <dgm:spPr>
        <a:solidFill>
          <a:srgbClr val="C4C0B3"/>
        </a:solidFill>
      </dgm:spPr>
      <dgm:t>
        <a:bodyPr/>
        <a:lstStyle/>
        <a:p>
          <a:r>
            <a:rPr lang="fr-FR" sz="1800" dirty="0"/>
            <a:t>5</a:t>
          </a:r>
        </a:p>
      </dgm:t>
    </dgm:pt>
    <dgm:pt modelId="{D1329077-DE37-DE49-8933-A7893C6CE28D}" type="parTrans" cxnId="{D3E98DD5-959B-B14F-8726-3D791FFBFEC1}">
      <dgm:prSet/>
      <dgm:spPr/>
      <dgm:t>
        <a:bodyPr/>
        <a:lstStyle/>
        <a:p>
          <a:endParaRPr lang="fr-FR" sz="1800"/>
        </a:p>
      </dgm:t>
    </dgm:pt>
    <dgm:pt modelId="{19A7C784-1FBD-ED48-88B8-B37FB59CA645}" type="sibTrans" cxnId="{D3E98DD5-959B-B14F-8726-3D791FFBFEC1}">
      <dgm:prSet/>
      <dgm:spPr/>
      <dgm:t>
        <a:bodyPr/>
        <a:lstStyle/>
        <a:p>
          <a:endParaRPr lang="fr-FR" sz="1800"/>
        </a:p>
      </dgm:t>
    </dgm:pt>
    <dgm:pt modelId="{70CE0021-8244-2241-858F-976B67A4840C}">
      <dgm:prSet phldrT="[Texte]" custT="1"/>
      <dgm:spPr/>
      <dgm:t>
        <a:bodyPr/>
        <a:lstStyle/>
        <a:p>
          <a:r>
            <a:rPr lang="fr-FR" sz="1400" dirty="0"/>
            <a:t>Droit des personnes renforcés</a:t>
          </a:r>
        </a:p>
      </dgm:t>
    </dgm:pt>
    <dgm:pt modelId="{60D9DF48-C23A-A646-A58F-B81388449DE1}" type="parTrans" cxnId="{9CB541EB-E451-A444-ABD4-E752FB2473FE}">
      <dgm:prSet/>
      <dgm:spPr/>
      <dgm:t>
        <a:bodyPr/>
        <a:lstStyle/>
        <a:p>
          <a:endParaRPr lang="fr-FR" sz="1800"/>
        </a:p>
      </dgm:t>
    </dgm:pt>
    <dgm:pt modelId="{CEC1E727-315D-D04C-9533-33EDD69DEE35}" type="sibTrans" cxnId="{9CB541EB-E451-A444-ABD4-E752FB2473FE}">
      <dgm:prSet/>
      <dgm:spPr/>
      <dgm:t>
        <a:bodyPr/>
        <a:lstStyle/>
        <a:p>
          <a:endParaRPr lang="fr-FR" sz="1800"/>
        </a:p>
      </dgm:t>
    </dgm:pt>
    <dgm:pt modelId="{9D420FBB-CFCB-2942-96C7-3F5348ECF010}">
      <dgm:prSet phldrT="[Texte]" custT="1"/>
      <dgm:spPr/>
      <dgm:t>
        <a:bodyPr/>
        <a:lstStyle/>
        <a:p>
          <a:r>
            <a:rPr lang="fr-FR" altLang="fr-FR" sz="1400" b="0" dirty="0">
              <a:latin typeface="+mn-lt"/>
              <a:cs typeface="Arial" pitchFamily="34" charset="0"/>
            </a:rPr>
            <a:t>Minimisation</a:t>
          </a:r>
          <a:br>
            <a:rPr lang="fr-FR" altLang="fr-FR" sz="1400" b="0" dirty="0">
              <a:latin typeface="+mn-lt"/>
              <a:cs typeface="Arial" pitchFamily="34" charset="0"/>
            </a:rPr>
          </a:br>
          <a:r>
            <a:rPr lang="fr-FR" altLang="fr-FR" sz="1400" b="0" dirty="0">
              <a:latin typeface="+mn-lt"/>
              <a:cs typeface="Arial" pitchFamily="34" charset="0"/>
            </a:rPr>
            <a:t>et pertinence</a:t>
          </a:r>
          <a:br>
            <a:rPr lang="fr-FR" altLang="fr-FR" sz="1400" b="0" dirty="0">
              <a:latin typeface="+mn-lt"/>
              <a:cs typeface="Arial" pitchFamily="34" charset="0"/>
            </a:rPr>
          </a:br>
          <a:r>
            <a:rPr lang="fr-FR" altLang="fr-FR" sz="1400" b="0" dirty="0">
              <a:latin typeface="+mn-lt"/>
              <a:cs typeface="Arial" pitchFamily="34" charset="0"/>
            </a:rPr>
            <a:t>de la collecte</a:t>
          </a:r>
          <a:endParaRPr lang="fr-FR" sz="1400" b="0" dirty="0">
            <a:latin typeface="+mn-lt"/>
          </a:endParaRPr>
        </a:p>
      </dgm:t>
    </dgm:pt>
    <dgm:pt modelId="{5EA4B4D1-C27D-C648-8257-B8E2CC4B1659}" type="parTrans" cxnId="{9D860619-4888-3443-ACED-1CC71D4FE3C7}">
      <dgm:prSet/>
      <dgm:spPr/>
      <dgm:t>
        <a:bodyPr/>
        <a:lstStyle/>
        <a:p>
          <a:endParaRPr lang="fr-FR" sz="1800"/>
        </a:p>
      </dgm:t>
    </dgm:pt>
    <dgm:pt modelId="{C605B855-8DC7-4441-9618-D791DFD0BBC7}" type="sibTrans" cxnId="{9D860619-4888-3443-ACED-1CC71D4FE3C7}">
      <dgm:prSet/>
      <dgm:spPr/>
      <dgm:t>
        <a:bodyPr/>
        <a:lstStyle/>
        <a:p>
          <a:endParaRPr lang="fr-FR" sz="1800"/>
        </a:p>
      </dgm:t>
    </dgm:pt>
    <dgm:pt modelId="{39AE402A-EDB6-9F43-BCA1-8C5651C7B6F1}">
      <dgm:prSet phldrT="[Texte]" custT="1"/>
      <dgm:spPr>
        <a:solidFill>
          <a:srgbClr val="C4C0B3"/>
        </a:solidFill>
      </dgm:spPr>
      <dgm:t>
        <a:bodyPr/>
        <a:lstStyle/>
        <a:p>
          <a:r>
            <a:rPr lang="fr-FR" sz="1800" dirty="0"/>
            <a:t>3</a:t>
          </a:r>
        </a:p>
      </dgm:t>
    </dgm:pt>
    <dgm:pt modelId="{61F676AF-DEC4-D647-87EC-DD596256AA75}" type="parTrans" cxnId="{79D53F29-41CE-7747-ABF7-3D1FA3C0D3B5}">
      <dgm:prSet/>
      <dgm:spPr/>
      <dgm:t>
        <a:bodyPr/>
        <a:lstStyle/>
        <a:p>
          <a:endParaRPr lang="fr-FR" sz="1800"/>
        </a:p>
      </dgm:t>
    </dgm:pt>
    <dgm:pt modelId="{F620C48B-C08F-394D-B624-E16093F1DA90}" type="sibTrans" cxnId="{79D53F29-41CE-7747-ABF7-3D1FA3C0D3B5}">
      <dgm:prSet/>
      <dgm:spPr/>
      <dgm:t>
        <a:bodyPr/>
        <a:lstStyle/>
        <a:p>
          <a:endParaRPr lang="fr-FR" sz="1800"/>
        </a:p>
      </dgm:t>
    </dgm:pt>
    <dgm:pt modelId="{695318E7-6CC7-354E-9F18-B4608429A81E}">
      <dgm:prSet phldrT="[Texte]" custT="1"/>
      <dgm:spPr/>
      <dgm:t>
        <a:bodyPr/>
        <a:lstStyle/>
        <a:p>
          <a:r>
            <a:rPr lang="fr-FR" sz="1400" dirty="0"/>
            <a:t>Durée de conservation</a:t>
          </a:r>
        </a:p>
      </dgm:t>
    </dgm:pt>
    <dgm:pt modelId="{68582D61-2721-784E-9B15-5BAEAB8651A6}" type="parTrans" cxnId="{53BDB881-4930-0042-8106-492AB0D59354}">
      <dgm:prSet/>
      <dgm:spPr/>
      <dgm:t>
        <a:bodyPr/>
        <a:lstStyle/>
        <a:p>
          <a:endParaRPr lang="fr-FR" sz="1800"/>
        </a:p>
      </dgm:t>
    </dgm:pt>
    <dgm:pt modelId="{03DC0034-8DDF-174B-9C24-92DB32E2C02B}" type="sibTrans" cxnId="{53BDB881-4930-0042-8106-492AB0D59354}">
      <dgm:prSet/>
      <dgm:spPr/>
      <dgm:t>
        <a:bodyPr/>
        <a:lstStyle/>
        <a:p>
          <a:endParaRPr lang="fr-FR" sz="1800"/>
        </a:p>
      </dgm:t>
    </dgm:pt>
    <dgm:pt modelId="{A9F2C0BB-53EA-BB44-BD88-C5FE787B5577}">
      <dgm:prSet phldrT="[Texte]" custT="1"/>
      <dgm:spPr>
        <a:solidFill>
          <a:srgbClr val="C4C0B3"/>
        </a:solidFill>
      </dgm:spPr>
      <dgm:t>
        <a:bodyPr/>
        <a:lstStyle/>
        <a:p>
          <a:r>
            <a:rPr lang="fr-FR" sz="1800" dirty="0"/>
            <a:t>4</a:t>
          </a:r>
        </a:p>
      </dgm:t>
    </dgm:pt>
    <dgm:pt modelId="{96C06D68-EF37-F945-88D7-34DE1AFF715B}" type="parTrans" cxnId="{0456CDC3-E7B3-9040-97E4-78BE6FFB7515}">
      <dgm:prSet/>
      <dgm:spPr/>
      <dgm:t>
        <a:bodyPr/>
        <a:lstStyle/>
        <a:p>
          <a:endParaRPr lang="fr-FR" sz="1800"/>
        </a:p>
      </dgm:t>
    </dgm:pt>
    <dgm:pt modelId="{7A7179FD-DB75-ED42-B28F-524BABC25AEB}" type="sibTrans" cxnId="{0456CDC3-E7B3-9040-97E4-78BE6FFB7515}">
      <dgm:prSet/>
      <dgm:spPr/>
      <dgm:t>
        <a:bodyPr/>
        <a:lstStyle/>
        <a:p>
          <a:endParaRPr lang="fr-FR" sz="1800"/>
        </a:p>
      </dgm:t>
    </dgm:pt>
    <dgm:pt modelId="{D81C0AC3-7CF2-504A-AD5B-B7D72EBDEA97}">
      <dgm:prSet phldrT="[Texte]" custT="1"/>
      <dgm:spPr/>
      <dgm:t>
        <a:bodyPr/>
        <a:lstStyle/>
        <a:p>
          <a:r>
            <a:rPr lang="fr-FR" sz="1400" dirty="0"/>
            <a:t>Sécurité, intégrité, confidentialité</a:t>
          </a:r>
        </a:p>
      </dgm:t>
    </dgm:pt>
    <dgm:pt modelId="{9083931E-41AF-B54F-A569-A716FBD189E0}" type="parTrans" cxnId="{BF24B435-304A-C144-9173-E8368E0731F3}">
      <dgm:prSet/>
      <dgm:spPr/>
      <dgm:t>
        <a:bodyPr/>
        <a:lstStyle/>
        <a:p>
          <a:endParaRPr lang="fr-FR" sz="1800"/>
        </a:p>
      </dgm:t>
    </dgm:pt>
    <dgm:pt modelId="{7E0F9495-B5D0-1D47-93C6-DB8BF7A239EE}" type="sibTrans" cxnId="{BF24B435-304A-C144-9173-E8368E0731F3}">
      <dgm:prSet/>
      <dgm:spPr/>
      <dgm:t>
        <a:bodyPr/>
        <a:lstStyle/>
        <a:p>
          <a:endParaRPr lang="fr-FR" sz="1800"/>
        </a:p>
      </dgm:t>
    </dgm:pt>
    <dgm:pt modelId="{764ACFE9-A4AE-6747-A0DD-E9560DE97947}" type="pres">
      <dgm:prSet presAssocID="{054BD01B-3292-614D-B025-AC4E4336FC80}" presName="Name0" presStyleCnt="0">
        <dgm:presLayoutVars>
          <dgm:dir/>
          <dgm:animLvl val="lvl"/>
          <dgm:resizeHandles val="exact"/>
        </dgm:presLayoutVars>
      </dgm:prSet>
      <dgm:spPr/>
    </dgm:pt>
    <dgm:pt modelId="{1169E7E1-A787-6647-ADD1-145C1ED8C7F3}" type="pres">
      <dgm:prSet presAssocID="{980CDF75-F8A0-9E48-9E9B-387DAF5C8F01}" presName="compositeNode" presStyleCnt="0">
        <dgm:presLayoutVars>
          <dgm:bulletEnabled val="1"/>
        </dgm:presLayoutVars>
      </dgm:prSet>
      <dgm:spPr/>
    </dgm:pt>
    <dgm:pt modelId="{DA504599-F272-F741-BB56-2B7388BC7EC5}" type="pres">
      <dgm:prSet presAssocID="{980CDF75-F8A0-9E48-9E9B-387DAF5C8F01}" presName="bgRect" presStyleLbl="node1" presStyleIdx="0" presStyleCnt="5"/>
      <dgm:spPr/>
    </dgm:pt>
    <dgm:pt modelId="{C8DD1982-5DA7-0A4D-813D-F82F047790B2}" type="pres">
      <dgm:prSet presAssocID="{980CDF75-F8A0-9E48-9E9B-387DAF5C8F01}" presName="parentNode" presStyleLbl="node1" presStyleIdx="0" presStyleCnt="5">
        <dgm:presLayoutVars>
          <dgm:chMax val="0"/>
          <dgm:bulletEnabled val="1"/>
        </dgm:presLayoutVars>
      </dgm:prSet>
      <dgm:spPr/>
    </dgm:pt>
    <dgm:pt modelId="{5E60F1FA-1271-9C43-9E09-33FAC4B10E04}" type="pres">
      <dgm:prSet presAssocID="{980CDF75-F8A0-9E48-9E9B-387DAF5C8F01}" presName="childNode" presStyleLbl="node1" presStyleIdx="0" presStyleCnt="5">
        <dgm:presLayoutVars>
          <dgm:bulletEnabled val="1"/>
        </dgm:presLayoutVars>
      </dgm:prSet>
      <dgm:spPr/>
    </dgm:pt>
    <dgm:pt modelId="{5FB58B1A-E7F5-9C4D-A5E9-998182E6EE11}" type="pres">
      <dgm:prSet presAssocID="{20C25C31-89A3-234D-962F-EAEA00B9392C}" presName="hSp" presStyleCnt="0"/>
      <dgm:spPr/>
    </dgm:pt>
    <dgm:pt modelId="{82122CE1-244D-8442-B4D7-D92CF5300698}" type="pres">
      <dgm:prSet presAssocID="{20C25C31-89A3-234D-962F-EAEA00B9392C}" presName="vProcSp" presStyleCnt="0"/>
      <dgm:spPr/>
    </dgm:pt>
    <dgm:pt modelId="{1F947076-F6B5-444D-80DB-2657F51C25D3}" type="pres">
      <dgm:prSet presAssocID="{20C25C31-89A3-234D-962F-EAEA00B9392C}" presName="vSp1" presStyleCnt="0"/>
      <dgm:spPr/>
    </dgm:pt>
    <dgm:pt modelId="{3B60164A-997C-DA44-A54F-FF49655651F4}" type="pres">
      <dgm:prSet presAssocID="{20C25C31-89A3-234D-962F-EAEA00B9392C}" presName="simulatedConn" presStyleLbl="solidFgAcc1" presStyleIdx="0" presStyleCnt="4"/>
      <dgm:spPr/>
    </dgm:pt>
    <dgm:pt modelId="{E39CB662-C1A7-EB4D-880B-83C94DF74E77}" type="pres">
      <dgm:prSet presAssocID="{20C25C31-89A3-234D-962F-EAEA00B9392C}" presName="vSp2" presStyleCnt="0"/>
      <dgm:spPr/>
    </dgm:pt>
    <dgm:pt modelId="{3B1D0D7B-1604-BB4F-BAC8-5D0734A9457B}" type="pres">
      <dgm:prSet presAssocID="{20C25C31-89A3-234D-962F-EAEA00B9392C}" presName="sibTrans" presStyleCnt="0"/>
      <dgm:spPr/>
    </dgm:pt>
    <dgm:pt modelId="{67149BD5-154D-6947-882C-8C60D18332A2}" type="pres">
      <dgm:prSet presAssocID="{4CEDB6AC-1DA5-CF4D-9B88-698AC7E324A2}" presName="compositeNode" presStyleCnt="0">
        <dgm:presLayoutVars>
          <dgm:bulletEnabled val="1"/>
        </dgm:presLayoutVars>
      </dgm:prSet>
      <dgm:spPr/>
    </dgm:pt>
    <dgm:pt modelId="{BA9715F2-3B57-BF46-891D-0BC1C343F810}" type="pres">
      <dgm:prSet presAssocID="{4CEDB6AC-1DA5-CF4D-9B88-698AC7E324A2}" presName="bgRect" presStyleLbl="node1" presStyleIdx="1" presStyleCnt="5"/>
      <dgm:spPr/>
    </dgm:pt>
    <dgm:pt modelId="{6774AEF3-4736-0143-B1AA-E278AC87B4ED}" type="pres">
      <dgm:prSet presAssocID="{4CEDB6AC-1DA5-CF4D-9B88-698AC7E324A2}" presName="parentNode" presStyleLbl="node1" presStyleIdx="1" presStyleCnt="5">
        <dgm:presLayoutVars>
          <dgm:chMax val="0"/>
          <dgm:bulletEnabled val="1"/>
        </dgm:presLayoutVars>
      </dgm:prSet>
      <dgm:spPr/>
    </dgm:pt>
    <dgm:pt modelId="{ECF20519-906E-384F-9FA7-A685E992687A}" type="pres">
      <dgm:prSet presAssocID="{4CEDB6AC-1DA5-CF4D-9B88-698AC7E324A2}" presName="childNode" presStyleLbl="node1" presStyleIdx="1" presStyleCnt="5">
        <dgm:presLayoutVars>
          <dgm:bulletEnabled val="1"/>
        </dgm:presLayoutVars>
      </dgm:prSet>
      <dgm:spPr/>
    </dgm:pt>
    <dgm:pt modelId="{0351CF10-53DF-9849-BCB3-A1EAF348EED1}" type="pres">
      <dgm:prSet presAssocID="{030A3964-62F4-5C49-A78C-3EA6E074B590}" presName="hSp" presStyleCnt="0"/>
      <dgm:spPr/>
    </dgm:pt>
    <dgm:pt modelId="{E9F65354-B2C1-C347-A0AC-51A65AF9AD35}" type="pres">
      <dgm:prSet presAssocID="{030A3964-62F4-5C49-A78C-3EA6E074B590}" presName="vProcSp" presStyleCnt="0"/>
      <dgm:spPr/>
    </dgm:pt>
    <dgm:pt modelId="{CE074E13-2F15-E546-82FA-4A3C4EB44224}" type="pres">
      <dgm:prSet presAssocID="{030A3964-62F4-5C49-A78C-3EA6E074B590}" presName="vSp1" presStyleCnt="0"/>
      <dgm:spPr/>
    </dgm:pt>
    <dgm:pt modelId="{43374BF5-EBD3-4644-AC40-32F12691A27B}" type="pres">
      <dgm:prSet presAssocID="{030A3964-62F4-5C49-A78C-3EA6E074B590}" presName="simulatedConn" presStyleLbl="solidFgAcc1" presStyleIdx="1" presStyleCnt="4"/>
      <dgm:spPr/>
    </dgm:pt>
    <dgm:pt modelId="{868EA93C-256B-854A-A759-2DABB2CAD723}" type="pres">
      <dgm:prSet presAssocID="{030A3964-62F4-5C49-A78C-3EA6E074B590}" presName="vSp2" presStyleCnt="0"/>
      <dgm:spPr/>
    </dgm:pt>
    <dgm:pt modelId="{3D7AD41E-3EE7-8247-BE08-E5C1703C8673}" type="pres">
      <dgm:prSet presAssocID="{030A3964-62F4-5C49-A78C-3EA6E074B590}" presName="sibTrans" presStyleCnt="0"/>
      <dgm:spPr/>
    </dgm:pt>
    <dgm:pt modelId="{B6FF504A-87D7-0F40-93BF-1F0B3BB8534A}" type="pres">
      <dgm:prSet presAssocID="{39AE402A-EDB6-9F43-BCA1-8C5651C7B6F1}" presName="compositeNode" presStyleCnt="0">
        <dgm:presLayoutVars>
          <dgm:bulletEnabled val="1"/>
        </dgm:presLayoutVars>
      </dgm:prSet>
      <dgm:spPr/>
    </dgm:pt>
    <dgm:pt modelId="{0FB16592-05D6-E045-9929-EDB6B5637B94}" type="pres">
      <dgm:prSet presAssocID="{39AE402A-EDB6-9F43-BCA1-8C5651C7B6F1}" presName="bgRect" presStyleLbl="node1" presStyleIdx="2" presStyleCnt="5"/>
      <dgm:spPr/>
    </dgm:pt>
    <dgm:pt modelId="{5C8FA6A3-1B6E-E646-9679-A14FCC163444}" type="pres">
      <dgm:prSet presAssocID="{39AE402A-EDB6-9F43-BCA1-8C5651C7B6F1}" presName="parentNode" presStyleLbl="node1" presStyleIdx="2" presStyleCnt="5">
        <dgm:presLayoutVars>
          <dgm:chMax val="0"/>
          <dgm:bulletEnabled val="1"/>
        </dgm:presLayoutVars>
      </dgm:prSet>
      <dgm:spPr/>
    </dgm:pt>
    <dgm:pt modelId="{FAAC2845-C910-A844-9A9F-A3505F3E6E77}" type="pres">
      <dgm:prSet presAssocID="{39AE402A-EDB6-9F43-BCA1-8C5651C7B6F1}" presName="childNode" presStyleLbl="node1" presStyleIdx="2" presStyleCnt="5">
        <dgm:presLayoutVars>
          <dgm:bulletEnabled val="1"/>
        </dgm:presLayoutVars>
      </dgm:prSet>
      <dgm:spPr/>
    </dgm:pt>
    <dgm:pt modelId="{210746E4-097F-834D-8BC2-A66B0D16BAAD}" type="pres">
      <dgm:prSet presAssocID="{F620C48B-C08F-394D-B624-E16093F1DA90}" presName="hSp" presStyleCnt="0"/>
      <dgm:spPr/>
    </dgm:pt>
    <dgm:pt modelId="{4629CEFB-1425-7448-9CAD-F423E8707E50}" type="pres">
      <dgm:prSet presAssocID="{F620C48B-C08F-394D-B624-E16093F1DA90}" presName="vProcSp" presStyleCnt="0"/>
      <dgm:spPr/>
    </dgm:pt>
    <dgm:pt modelId="{83239D69-99D5-B842-8E82-FF1C12A7678F}" type="pres">
      <dgm:prSet presAssocID="{F620C48B-C08F-394D-B624-E16093F1DA90}" presName="vSp1" presStyleCnt="0"/>
      <dgm:spPr/>
    </dgm:pt>
    <dgm:pt modelId="{22D6E192-498D-5D48-8ABD-58534D56FB04}" type="pres">
      <dgm:prSet presAssocID="{F620C48B-C08F-394D-B624-E16093F1DA90}" presName="simulatedConn" presStyleLbl="solidFgAcc1" presStyleIdx="2" presStyleCnt="4"/>
      <dgm:spPr/>
    </dgm:pt>
    <dgm:pt modelId="{6E459836-DD36-EF4D-A3E8-847D845F6C0A}" type="pres">
      <dgm:prSet presAssocID="{F620C48B-C08F-394D-B624-E16093F1DA90}" presName="vSp2" presStyleCnt="0"/>
      <dgm:spPr/>
    </dgm:pt>
    <dgm:pt modelId="{01FD05AF-AA55-674F-BC18-3DFFF45AD0F1}" type="pres">
      <dgm:prSet presAssocID="{F620C48B-C08F-394D-B624-E16093F1DA90}" presName="sibTrans" presStyleCnt="0"/>
      <dgm:spPr/>
    </dgm:pt>
    <dgm:pt modelId="{7F01345F-0215-C347-8C3D-E89056283760}" type="pres">
      <dgm:prSet presAssocID="{A9F2C0BB-53EA-BB44-BD88-C5FE787B5577}" presName="compositeNode" presStyleCnt="0">
        <dgm:presLayoutVars>
          <dgm:bulletEnabled val="1"/>
        </dgm:presLayoutVars>
      </dgm:prSet>
      <dgm:spPr/>
    </dgm:pt>
    <dgm:pt modelId="{88ED0808-7E84-ED4F-83C8-1FD90CC7B06B}" type="pres">
      <dgm:prSet presAssocID="{A9F2C0BB-53EA-BB44-BD88-C5FE787B5577}" presName="bgRect" presStyleLbl="node1" presStyleIdx="3" presStyleCnt="5"/>
      <dgm:spPr/>
    </dgm:pt>
    <dgm:pt modelId="{13669566-001C-8C42-924B-F8B013377A53}" type="pres">
      <dgm:prSet presAssocID="{A9F2C0BB-53EA-BB44-BD88-C5FE787B5577}" presName="parentNode" presStyleLbl="node1" presStyleIdx="3" presStyleCnt="5">
        <dgm:presLayoutVars>
          <dgm:chMax val="0"/>
          <dgm:bulletEnabled val="1"/>
        </dgm:presLayoutVars>
      </dgm:prSet>
      <dgm:spPr/>
    </dgm:pt>
    <dgm:pt modelId="{27C00657-DA42-EB47-A69D-5FD35748CDA5}" type="pres">
      <dgm:prSet presAssocID="{A9F2C0BB-53EA-BB44-BD88-C5FE787B5577}" presName="childNode" presStyleLbl="node1" presStyleIdx="3" presStyleCnt="5">
        <dgm:presLayoutVars>
          <dgm:bulletEnabled val="1"/>
        </dgm:presLayoutVars>
      </dgm:prSet>
      <dgm:spPr/>
    </dgm:pt>
    <dgm:pt modelId="{F719FE2F-9816-A34A-BFA6-A152CB967AB0}" type="pres">
      <dgm:prSet presAssocID="{7A7179FD-DB75-ED42-B28F-524BABC25AEB}" presName="hSp" presStyleCnt="0"/>
      <dgm:spPr/>
    </dgm:pt>
    <dgm:pt modelId="{A16A7671-3E2D-844B-8915-071F4A077565}" type="pres">
      <dgm:prSet presAssocID="{7A7179FD-DB75-ED42-B28F-524BABC25AEB}" presName="vProcSp" presStyleCnt="0"/>
      <dgm:spPr/>
    </dgm:pt>
    <dgm:pt modelId="{98895ADE-6C6D-7E4A-9E99-CE230F6C01E8}" type="pres">
      <dgm:prSet presAssocID="{7A7179FD-DB75-ED42-B28F-524BABC25AEB}" presName="vSp1" presStyleCnt="0"/>
      <dgm:spPr/>
    </dgm:pt>
    <dgm:pt modelId="{5D259858-2729-2B45-9212-89E748601478}" type="pres">
      <dgm:prSet presAssocID="{7A7179FD-DB75-ED42-B28F-524BABC25AEB}" presName="simulatedConn" presStyleLbl="solidFgAcc1" presStyleIdx="3" presStyleCnt="4"/>
      <dgm:spPr/>
    </dgm:pt>
    <dgm:pt modelId="{8071B8BB-A528-E84F-9393-E8F6B841D4CA}" type="pres">
      <dgm:prSet presAssocID="{7A7179FD-DB75-ED42-B28F-524BABC25AEB}" presName="vSp2" presStyleCnt="0"/>
      <dgm:spPr/>
    </dgm:pt>
    <dgm:pt modelId="{9115A3CA-9D25-2E46-9830-1C06DF1692AA}" type="pres">
      <dgm:prSet presAssocID="{7A7179FD-DB75-ED42-B28F-524BABC25AEB}" presName="sibTrans" presStyleCnt="0"/>
      <dgm:spPr/>
    </dgm:pt>
    <dgm:pt modelId="{852E044A-22BE-C545-849F-2E06FE685D55}" type="pres">
      <dgm:prSet presAssocID="{6B4E4A13-05C6-264E-8059-5A0EEABCC480}" presName="compositeNode" presStyleCnt="0">
        <dgm:presLayoutVars>
          <dgm:bulletEnabled val="1"/>
        </dgm:presLayoutVars>
      </dgm:prSet>
      <dgm:spPr/>
    </dgm:pt>
    <dgm:pt modelId="{EE068E2F-1861-5E44-BC68-72200C443CA7}" type="pres">
      <dgm:prSet presAssocID="{6B4E4A13-05C6-264E-8059-5A0EEABCC480}" presName="bgRect" presStyleLbl="node1" presStyleIdx="4" presStyleCnt="5"/>
      <dgm:spPr/>
    </dgm:pt>
    <dgm:pt modelId="{D2273041-D5B2-5F48-9EC2-6C4BFD3EEA89}" type="pres">
      <dgm:prSet presAssocID="{6B4E4A13-05C6-264E-8059-5A0EEABCC480}" presName="parentNode" presStyleLbl="node1" presStyleIdx="4" presStyleCnt="5">
        <dgm:presLayoutVars>
          <dgm:chMax val="0"/>
          <dgm:bulletEnabled val="1"/>
        </dgm:presLayoutVars>
      </dgm:prSet>
      <dgm:spPr/>
    </dgm:pt>
    <dgm:pt modelId="{1DB14EB3-EA05-CB4E-8D21-D368CF6185A7}" type="pres">
      <dgm:prSet presAssocID="{6B4E4A13-05C6-264E-8059-5A0EEABCC480}" presName="childNode" presStyleLbl="node1" presStyleIdx="4" presStyleCnt="5">
        <dgm:presLayoutVars>
          <dgm:bulletEnabled val="1"/>
        </dgm:presLayoutVars>
      </dgm:prSet>
      <dgm:spPr/>
    </dgm:pt>
  </dgm:ptLst>
  <dgm:cxnLst>
    <dgm:cxn modelId="{DA51C004-9942-3049-AD41-0192C8126ADE}" type="presOf" srcId="{A9F2C0BB-53EA-BB44-BD88-C5FE787B5577}" destId="{13669566-001C-8C42-924B-F8B013377A53}" srcOrd="1" destOrd="0" presId="urn:microsoft.com/office/officeart/2005/8/layout/hProcess7"/>
    <dgm:cxn modelId="{FEDAED0E-D236-FE42-82BA-D24A2C4BC30F}" type="presOf" srcId="{6B4E4A13-05C6-264E-8059-5A0EEABCC480}" destId="{EE068E2F-1861-5E44-BC68-72200C443CA7}" srcOrd="0" destOrd="0" presId="urn:microsoft.com/office/officeart/2005/8/layout/hProcess7"/>
    <dgm:cxn modelId="{9D860619-4888-3443-ACED-1CC71D4FE3C7}" srcId="{4CEDB6AC-1DA5-CF4D-9B88-698AC7E324A2}" destId="{9D420FBB-CFCB-2942-96C7-3F5348ECF010}" srcOrd="0" destOrd="0" parTransId="{5EA4B4D1-C27D-C648-8257-B8E2CC4B1659}" sibTransId="{C605B855-8DC7-4441-9618-D791DFD0BBC7}"/>
    <dgm:cxn modelId="{9E60E71A-F8A3-634C-8CB1-95DF951100B6}" srcId="{054BD01B-3292-614D-B025-AC4E4336FC80}" destId="{980CDF75-F8A0-9E48-9E9B-387DAF5C8F01}" srcOrd="0" destOrd="0" parTransId="{622683E4-B4F6-414D-9825-58EA268ABA42}" sibTransId="{20C25C31-89A3-234D-962F-EAEA00B9392C}"/>
    <dgm:cxn modelId="{79D53F29-41CE-7747-ABF7-3D1FA3C0D3B5}" srcId="{054BD01B-3292-614D-B025-AC4E4336FC80}" destId="{39AE402A-EDB6-9F43-BCA1-8C5651C7B6F1}" srcOrd="2" destOrd="0" parTransId="{61F676AF-DEC4-D647-87EC-DD596256AA75}" sibTransId="{F620C48B-C08F-394D-B624-E16093F1DA90}"/>
    <dgm:cxn modelId="{BF24B435-304A-C144-9173-E8368E0731F3}" srcId="{A9F2C0BB-53EA-BB44-BD88-C5FE787B5577}" destId="{D81C0AC3-7CF2-504A-AD5B-B7D72EBDEA97}" srcOrd="0" destOrd="0" parTransId="{9083931E-41AF-B54F-A569-A716FBD189E0}" sibTransId="{7E0F9495-B5D0-1D47-93C6-DB8BF7A239EE}"/>
    <dgm:cxn modelId="{F64ED460-3602-2249-B334-FEF65D964D7E}" type="presOf" srcId="{A9F2C0BB-53EA-BB44-BD88-C5FE787B5577}" destId="{88ED0808-7E84-ED4F-83C8-1FD90CC7B06B}" srcOrd="0" destOrd="0" presId="urn:microsoft.com/office/officeart/2005/8/layout/hProcess7"/>
    <dgm:cxn modelId="{048B9E61-7C76-B344-9C2F-E67195B68E18}" type="presOf" srcId="{CF35C204-3D33-A84D-BA95-0B4BD3001CEB}" destId="{5E60F1FA-1271-9C43-9E09-33FAC4B10E04}" srcOrd="0" destOrd="0" presId="urn:microsoft.com/office/officeart/2005/8/layout/hProcess7"/>
    <dgm:cxn modelId="{C8200E4B-6CE7-9F4C-8801-3216ED47795E}" type="presOf" srcId="{695318E7-6CC7-354E-9F18-B4608429A81E}" destId="{FAAC2845-C910-A844-9A9F-A3505F3E6E77}" srcOrd="0" destOrd="0" presId="urn:microsoft.com/office/officeart/2005/8/layout/hProcess7"/>
    <dgm:cxn modelId="{01EB2452-34D0-A74A-A937-641D7DFF3B2F}" type="presOf" srcId="{6B4E4A13-05C6-264E-8059-5A0EEABCC480}" destId="{D2273041-D5B2-5F48-9EC2-6C4BFD3EEA89}" srcOrd="1" destOrd="0" presId="urn:microsoft.com/office/officeart/2005/8/layout/hProcess7"/>
    <dgm:cxn modelId="{53BDB881-4930-0042-8106-492AB0D59354}" srcId="{39AE402A-EDB6-9F43-BCA1-8C5651C7B6F1}" destId="{695318E7-6CC7-354E-9F18-B4608429A81E}" srcOrd="0" destOrd="0" parTransId="{68582D61-2721-784E-9B15-5BAEAB8651A6}" sibTransId="{03DC0034-8DDF-174B-9C24-92DB32E2C02B}"/>
    <dgm:cxn modelId="{B77B4A87-6B07-A146-B6AE-55059B47355D}" type="presOf" srcId="{980CDF75-F8A0-9E48-9E9B-387DAF5C8F01}" destId="{DA504599-F272-F741-BB56-2B7388BC7EC5}" srcOrd="0" destOrd="0" presId="urn:microsoft.com/office/officeart/2005/8/layout/hProcess7"/>
    <dgm:cxn modelId="{E36465A5-54C9-E24B-87B1-145845302EE8}" type="presOf" srcId="{D81C0AC3-7CF2-504A-AD5B-B7D72EBDEA97}" destId="{27C00657-DA42-EB47-A69D-5FD35748CDA5}" srcOrd="0" destOrd="0" presId="urn:microsoft.com/office/officeart/2005/8/layout/hProcess7"/>
    <dgm:cxn modelId="{1A67F4A6-995D-A648-B6CD-F6FC7B4B18A5}" type="presOf" srcId="{9D420FBB-CFCB-2942-96C7-3F5348ECF010}" destId="{ECF20519-906E-384F-9FA7-A685E992687A}" srcOrd="0" destOrd="0" presId="urn:microsoft.com/office/officeart/2005/8/layout/hProcess7"/>
    <dgm:cxn modelId="{28F64FA9-1CF0-9C42-AC87-33562ADD9722}" type="presOf" srcId="{39AE402A-EDB6-9F43-BCA1-8C5651C7B6F1}" destId="{5C8FA6A3-1B6E-E646-9679-A14FCC163444}" srcOrd="1" destOrd="0" presId="urn:microsoft.com/office/officeart/2005/8/layout/hProcess7"/>
    <dgm:cxn modelId="{5998BEA9-A1E0-B74C-B5F5-45A772B30EF5}" type="presOf" srcId="{39AE402A-EDB6-9F43-BCA1-8C5651C7B6F1}" destId="{0FB16592-05D6-E045-9929-EDB6B5637B94}" srcOrd="0" destOrd="0" presId="urn:microsoft.com/office/officeart/2005/8/layout/hProcess7"/>
    <dgm:cxn modelId="{86E852AD-3188-C549-85E9-7B8EF205506A}" type="presOf" srcId="{4CEDB6AC-1DA5-CF4D-9B88-698AC7E324A2}" destId="{BA9715F2-3B57-BF46-891D-0BC1C343F810}" srcOrd="0" destOrd="0" presId="urn:microsoft.com/office/officeart/2005/8/layout/hProcess7"/>
    <dgm:cxn modelId="{2E06CDB2-6C6F-0445-819A-19CE981C15FA}" type="presOf" srcId="{70CE0021-8244-2241-858F-976B67A4840C}" destId="{1DB14EB3-EA05-CB4E-8D21-D368CF6185A7}" srcOrd="0" destOrd="0" presId="urn:microsoft.com/office/officeart/2005/8/layout/hProcess7"/>
    <dgm:cxn modelId="{D5B6C6B5-B374-9E46-9A69-28CDB0445C1B}" type="presOf" srcId="{4CEDB6AC-1DA5-CF4D-9B88-698AC7E324A2}" destId="{6774AEF3-4736-0143-B1AA-E278AC87B4ED}" srcOrd="1" destOrd="0" presId="urn:microsoft.com/office/officeart/2005/8/layout/hProcess7"/>
    <dgm:cxn modelId="{0456CDC3-E7B3-9040-97E4-78BE6FFB7515}" srcId="{054BD01B-3292-614D-B025-AC4E4336FC80}" destId="{A9F2C0BB-53EA-BB44-BD88-C5FE787B5577}" srcOrd="3" destOrd="0" parTransId="{96C06D68-EF37-F945-88D7-34DE1AFF715B}" sibTransId="{7A7179FD-DB75-ED42-B28F-524BABC25AEB}"/>
    <dgm:cxn modelId="{B1B697CA-44B6-3149-AD5E-86E65EF900A4}" type="presOf" srcId="{054BD01B-3292-614D-B025-AC4E4336FC80}" destId="{764ACFE9-A4AE-6747-A0DD-E9560DE97947}" srcOrd="0" destOrd="0" presId="urn:microsoft.com/office/officeart/2005/8/layout/hProcess7"/>
    <dgm:cxn modelId="{D3E98DD5-959B-B14F-8726-3D791FFBFEC1}" srcId="{054BD01B-3292-614D-B025-AC4E4336FC80}" destId="{6B4E4A13-05C6-264E-8059-5A0EEABCC480}" srcOrd="4" destOrd="0" parTransId="{D1329077-DE37-DE49-8933-A7893C6CE28D}" sibTransId="{19A7C784-1FBD-ED48-88B8-B37FB59CA645}"/>
    <dgm:cxn modelId="{423A36D7-6E3F-DA4F-A8AA-CE24E099A802}" srcId="{054BD01B-3292-614D-B025-AC4E4336FC80}" destId="{4CEDB6AC-1DA5-CF4D-9B88-698AC7E324A2}" srcOrd="1" destOrd="0" parTransId="{34421704-D5C5-B040-96C6-F99F317D7E4A}" sibTransId="{030A3964-62F4-5C49-A78C-3EA6E074B590}"/>
    <dgm:cxn modelId="{7FF8D7E2-5317-8944-8EC9-54A010495791}" srcId="{980CDF75-F8A0-9E48-9E9B-387DAF5C8F01}" destId="{CF35C204-3D33-A84D-BA95-0B4BD3001CEB}" srcOrd="0" destOrd="0" parTransId="{49208B59-689F-9E47-A8E6-2B7C01CCD4F3}" sibTransId="{688D16CC-62E9-054E-A2EF-0EB5A418AE4E}"/>
    <dgm:cxn modelId="{2D0B2DE8-413B-D344-BCF9-E65CCE060FA1}" type="presOf" srcId="{980CDF75-F8A0-9E48-9E9B-387DAF5C8F01}" destId="{C8DD1982-5DA7-0A4D-813D-F82F047790B2}" srcOrd="1" destOrd="0" presId="urn:microsoft.com/office/officeart/2005/8/layout/hProcess7"/>
    <dgm:cxn modelId="{9CB541EB-E451-A444-ABD4-E752FB2473FE}" srcId="{6B4E4A13-05C6-264E-8059-5A0EEABCC480}" destId="{70CE0021-8244-2241-858F-976B67A4840C}" srcOrd="0" destOrd="0" parTransId="{60D9DF48-C23A-A646-A58F-B81388449DE1}" sibTransId="{CEC1E727-315D-D04C-9533-33EDD69DEE35}"/>
    <dgm:cxn modelId="{666EAEF3-B04A-B34D-BA74-8C8011C26A39}" type="presParOf" srcId="{764ACFE9-A4AE-6747-A0DD-E9560DE97947}" destId="{1169E7E1-A787-6647-ADD1-145C1ED8C7F3}" srcOrd="0" destOrd="0" presId="urn:microsoft.com/office/officeart/2005/8/layout/hProcess7"/>
    <dgm:cxn modelId="{240E2CCF-BA96-2540-95A8-5F226B909F4D}" type="presParOf" srcId="{1169E7E1-A787-6647-ADD1-145C1ED8C7F3}" destId="{DA504599-F272-F741-BB56-2B7388BC7EC5}" srcOrd="0" destOrd="0" presId="urn:microsoft.com/office/officeart/2005/8/layout/hProcess7"/>
    <dgm:cxn modelId="{8480498D-6F4C-D54C-9F78-64121DF2BB99}" type="presParOf" srcId="{1169E7E1-A787-6647-ADD1-145C1ED8C7F3}" destId="{C8DD1982-5DA7-0A4D-813D-F82F047790B2}" srcOrd="1" destOrd="0" presId="urn:microsoft.com/office/officeart/2005/8/layout/hProcess7"/>
    <dgm:cxn modelId="{D1DC905C-7941-7A4F-8889-B9FC54DA38E5}" type="presParOf" srcId="{1169E7E1-A787-6647-ADD1-145C1ED8C7F3}" destId="{5E60F1FA-1271-9C43-9E09-33FAC4B10E04}" srcOrd="2" destOrd="0" presId="urn:microsoft.com/office/officeart/2005/8/layout/hProcess7"/>
    <dgm:cxn modelId="{AF535F98-533E-754F-8B13-6558303C97BA}" type="presParOf" srcId="{764ACFE9-A4AE-6747-A0DD-E9560DE97947}" destId="{5FB58B1A-E7F5-9C4D-A5E9-998182E6EE11}" srcOrd="1" destOrd="0" presId="urn:microsoft.com/office/officeart/2005/8/layout/hProcess7"/>
    <dgm:cxn modelId="{C30B88C7-3AB9-9A4B-BE61-E8E0EDB82E0E}" type="presParOf" srcId="{764ACFE9-A4AE-6747-A0DD-E9560DE97947}" destId="{82122CE1-244D-8442-B4D7-D92CF5300698}" srcOrd="2" destOrd="0" presId="urn:microsoft.com/office/officeart/2005/8/layout/hProcess7"/>
    <dgm:cxn modelId="{7F7F5CBC-50A5-2A49-BECD-7E756557BB11}" type="presParOf" srcId="{82122CE1-244D-8442-B4D7-D92CF5300698}" destId="{1F947076-F6B5-444D-80DB-2657F51C25D3}" srcOrd="0" destOrd="0" presId="urn:microsoft.com/office/officeart/2005/8/layout/hProcess7"/>
    <dgm:cxn modelId="{00106C1B-C5DB-5E49-AC0D-ECF5D47788C4}" type="presParOf" srcId="{82122CE1-244D-8442-B4D7-D92CF5300698}" destId="{3B60164A-997C-DA44-A54F-FF49655651F4}" srcOrd="1" destOrd="0" presId="urn:microsoft.com/office/officeart/2005/8/layout/hProcess7"/>
    <dgm:cxn modelId="{F15F2FDE-EC90-FE40-9AA3-FBF7078B7614}" type="presParOf" srcId="{82122CE1-244D-8442-B4D7-D92CF5300698}" destId="{E39CB662-C1A7-EB4D-880B-83C94DF74E77}" srcOrd="2" destOrd="0" presId="urn:microsoft.com/office/officeart/2005/8/layout/hProcess7"/>
    <dgm:cxn modelId="{9A174381-F7BA-0C4C-B472-6013828ADA2C}" type="presParOf" srcId="{764ACFE9-A4AE-6747-A0DD-E9560DE97947}" destId="{3B1D0D7B-1604-BB4F-BAC8-5D0734A9457B}" srcOrd="3" destOrd="0" presId="urn:microsoft.com/office/officeart/2005/8/layout/hProcess7"/>
    <dgm:cxn modelId="{9C315470-1CCC-BC49-9736-878B30200F50}" type="presParOf" srcId="{764ACFE9-A4AE-6747-A0DD-E9560DE97947}" destId="{67149BD5-154D-6947-882C-8C60D18332A2}" srcOrd="4" destOrd="0" presId="urn:microsoft.com/office/officeart/2005/8/layout/hProcess7"/>
    <dgm:cxn modelId="{D924A2C8-4A22-0A4A-87AB-E07E65447983}" type="presParOf" srcId="{67149BD5-154D-6947-882C-8C60D18332A2}" destId="{BA9715F2-3B57-BF46-891D-0BC1C343F810}" srcOrd="0" destOrd="0" presId="urn:microsoft.com/office/officeart/2005/8/layout/hProcess7"/>
    <dgm:cxn modelId="{BDE3EAD0-BAE0-F54D-B725-E793D8F5DCBE}" type="presParOf" srcId="{67149BD5-154D-6947-882C-8C60D18332A2}" destId="{6774AEF3-4736-0143-B1AA-E278AC87B4ED}" srcOrd="1" destOrd="0" presId="urn:microsoft.com/office/officeart/2005/8/layout/hProcess7"/>
    <dgm:cxn modelId="{CDB3240F-D9F8-124F-8090-BA8F80104BD8}" type="presParOf" srcId="{67149BD5-154D-6947-882C-8C60D18332A2}" destId="{ECF20519-906E-384F-9FA7-A685E992687A}" srcOrd="2" destOrd="0" presId="urn:microsoft.com/office/officeart/2005/8/layout/hProcess7"/>
    <dgm:cxn modelId="{8F4E8F03-F04F-E543-AF72-4BF43FC38AFF}" type="presParOf" srcId="{764ACFE9-A4AE-6747-A0DD-E9560DE97947}" destId="{0351CF10-53DF-9849-BCB3-A1EAF348EED1}" srcOrd="5" destOrd="0" presId="urn:microsoft.com/office/officeart/2005/8/layout/hProcess7"/>
    <dgm:cxn modelId="{3FEFD833-86E4-9D40-B3AC-C874CAFF6CF3}" type="presParOf" srcId="{764ACFE9-A4AE-6747-A0DD-E9560DE97947}" destId="{E9F65354-B2C1-C347-A0AC-51A65AF9AD35}" srcOrd="6" destOrd="0" presId="urn:microsoft.com/office/officeart/2005/8/layout/hProcess7"/>
    <dgm:cxn modelId="{5B928356-2B22-6545-8AB0-22B65868AB3B}" type="presParOf" srcId="{E9F65354-B2C1-C347-A0AC-51A65AF9AD35}" destId="{CE074E13-2F15-E546-82FA-4A3C4EB44224}" srcOrd="0" destOrd="0" presId="urn:microsoft.com/office/officeart/2005/8/layout/hProcess7"/>
    <dgm:cxn modelId="{13F8FD6C-250C-A248-ABCB-23FA7217CB4D}" type="presParOf" srcId="{E9F65354-B2C1-C347-A0AC-51A65AF9AD35}" destId="{43374BF5-EBD3-4644-AC40-32F12691A27B}" srcOrd="1" destOrd="0" presId="urn:microsoft.com/office/officeart/2005/8/layout/hProcess7"/>
    <dgm:cxn modelId="{FED963C1-71AF-E142-8392-52464EDFBED6}" type="presParOf" srcId="{E9F65354-B2C1-C347-A0AC-51A65AF9AD35}" destId="{868EA93C-256B-854A-A759-2DABB2CAD723}" srcOrd="2" destOrd="0" presId="urn:microsoft.com/office/officeart/2005/8/layout/hProcess7"/>
    <dgm:cxn modelId="{5DC57644-C9F0-A24A-AD1B-1532887A44B7}" type="presParOf" srcId="{764ACFE9-A4AE-6747-A0DD-E9560DE97947}" destId="{3D7AD41E-3EE7-8247-BE08-E5C1703C8673}" srcOrd="7" destOrd="0" presId="urn:microsoft.com/office/officeart/2005/8/layout/hProcess7"/>
    <dgm:cxn modelId="{DD409747-2FCB-534F-BE6F-778C044F43C1}" type="presParOf" srcId="{764ACFE9-A4AE-6747-A0DD-E9560DE97947}" destId="{B6FF504A-87D7-0F40-93BF-1F0B3BB8534A}" srcOrd="8" destOrd="0" presId="urn:microsoft.com/office/officeart/2005/8/layout/hProcess7"/>
    <dgm:cxn modelId="{5C9BA5DA-A69C-E445-8CE4-417E322B7291}" type="presParOf" srcId="{B6FF504A-87D7-0F40-93BF-1F0B3BB8534A}" destId="{0FB16592-05D6-E045-9929-EDB6B5637B94}" srcOrd="0" destOrd="0" presId="urn:microsoft.com/office/officeart/2005/8/layout/hProcess7"/>
    <dgm:cxn modelId="{C7F26D96-E255-784F-8ED4-851775623145}" type="presParOf" srcId="{B6FF504A-87D7-0F40-93BF-1F0B3BB8534A}" destId="{5C8FA6A3-1B6E-E646-9679-A14FCC163444}" srcOrd="1" destOrd="0" presId="urn:microsoft.com/office/officeart/2005/8/layout/hProcess7"/>
    <dgm:cxn modelId="{A3D76F65-452C-754B-B54D-C09D8A18B20D}" type="presParOf" srcId="{B6FF504A-87D7-0F40-93BF-1F0B3BB8534A}" destId="{FAAC2845-C910-A844-9A9F-A3505F3E6E77}" srcOrd="2" destOrd="0" presId="urn:microsoft.com/office/officeart/2005/8/layout/hProcess7"/>
    <dgm:cxn modelId="{52349B83-EF51-3345-9A40-EC951695A00B}" type="presParOf" srcId="{764ACFE9-A4AE-6747-A0DD-E9560DE97947}" destId="{210746E4-097F-834D-8BC2-A66B0D16BAAD}" srcOrd="9" destOrd="0" presId="urn:microsoft.com/office/officeart/2005/8/layout/hProcess7"/>
    <dgm:cxn modelId="{2B2E6B15-1F83-9947-A034-39F3457C7BF5}" type="presParOf" srcId="{764ACFE9-A4AE-6747-A0DD-E9560DE97947}" destId="{4629CEFB-1425-7448-9CAD-F423E8707E50}" srcOrd="10" destOrd="0" presId="urn:microsoft.com/office/officeart/2005/8/layout/hProcess7"/>
    <dgm:cxn modelId="{E1A7D496-7F9E-824C-833F-CB6B1590F594}" type="presParOf" srcId="{4629CEFB-1425-7448-9CAD-F423E8707E50}" destId="{83239D69-99D5-B842-8E82-FF1C12A7678F}" srcOrd="0" destOrd="0" presId="urn:microsoft.com/office/officeart/2005/8/layout/hProcess7"/>
    <dgm:cxn modelId="{EDDF7E96-9E92-A44A-A55F-CDE08A957C6F}" type="presParOf" srcId="{4629CEFB-1425-7448-9CAD-F423E8707E50}" destId="{22D6E192-498D-5D48-8ABD-58534D56FB04}" srcOrd="1" destOrd="0" presId="urn:microsoft.com/office/officeart/2005/8/layout/hProcess7"/>
    <dgm:cxn modelId="{453D1F47-5E65-D946-8C3C-9E327BCDB9E0}" type="presParOf" srcId="{4629CEFB-1425-7448-9CAD-F423E8707E50}" destId="{6E459836-DD36-EF4D-A3E8-847D845F6C0A}" srcOrd="2" destOrd="0" presId="urn:microsoft.com/office/officeart/2005/8/layout/hProcess7"/>
    <dgm:cxn modelId="{C8886DFF-B57C-DE49-87E3-948DAAEB5242}" type="presParOf" srcId="{764ACFE9-A4AE-6747-A0DD-E9560DE97947}" destId="{01FD05AF-AA55-674F-BC18-3DFFF45AD0F1}" srcOrd="11" destOrd="0" presId="urn:microsoft.com/office/officeart/2005/8/layout/hProcess7"/>
    <dgm:cxn modelId="{83097FC8-3569-5345-8C0B-4B6007AD3186}" type="presParOf" srcId="{764ACFE9-A4AE-6747-A0DD-E9560DE97947}" destId="{7F01345F-0215-C347-8C3D-E89056283760}" srcOrd="12" destOrd="0" presId="urn:microsoft.com/office/officeart/2005/8/layout/hProcess7"/>
    <dgm:cxn modelId="{13DEA5B5-78CF-B14B-BEBE-9DFA6C2CF389}" type="presParOf" srcId="{7F01345F-0215-C347-8C3D-E89056283760}" destId="{88ED0808-7E84-ED4F-83C8-1FD90CC7B06B}" srcOrd="0" destOrd="0" presId="urn:microsoft.com/office/officeart/2005/8/layout/hProcess7"/>
    <dgm:cxn modelId="{F9A3E94A-AF5C-E04C-8F11-24E535CB5AF6}" type="presParOf" srcId="{7F01345F-0215-C347-8C3D-E89056283760}" destId="{13669566-001C-8C42-924B-F8B013377A53}" srcOrd="1" destOrd="0" presId="urn:microsoft.com/office/officeart/2005/8/layout/hProcess7"/>
    <dgm:cxn modelId="{4B9BEAEF-56A6-FA49-8103-D15D9D4C70AB}" type="presParOf" srcId="{7F01345F-0215-C347-8C3D-E89056283760}" destId="{27C00657-DA42-EB47-A69D-5FD35748CDA5}" srcOrd="2" destOrd="0" presId="urn:microsoft.com/office/officeart/2005/8/layout/hProcess7"/>
    <dgm:cxn modelId="{80DA9A44-035D-B64D-9269-C861FFC6549D}" type="presParOf" srcId="{764ACFE9-A4AE-6747-A0DD-E9560DE97947}" destId="{F719FE2F-9816-A34A-BFA6-A152CB967AB0}" srcOrd="13" destOrd="0" presId="urn:microsoft.com/office/officeart/2005/8/layout/hProcess7"/>
    <dgm:cxn modelId="{99490AC2-6921-4443-B2E9-17DB8828D8C7}" type="presParOf" srcId="{764ACFE9-A4AE-6747-A0DD-E9560DE97947}" destId="{A16A7671-3E2D-844B-8915-071F4A077565}" srcOrd="14" destOrd="0" presId="urn:microsoft.com/office/officeart/2005/8/layout/hProcess7"/>
    <dgm:cxn modelId="{0DAAB296-204C-4B48-8054-694E62F14802}" type="presParOf" srcId="{A16A7671-3E2D-844B-8915-071F4A077565}" destId="{98895ADE-6C6D-7E4A-9E99-CE230F6C01E8}" srcOrd="0" destOrd="0" presId="urn:microsoft.com/office/officeart/2005/8/layout/hProcess7"/>
    <dgm:cxn modelId="{946EEC05-5FA1-0642-8AB3-9E23EA6D9ADA}" type="presParOf" srcId="{A16A7671-3E2D-844B-8915-071F4A077565}" destId="{5D259858-2729-2B45-9212-89E748601478}" srcOrd="1" destOrd="0" presId="urn:microsoft.com/office/officeart/2005/8/layout/hProcess7"/>
    <dgm:cxn modelId="{D7F468D1-453A-7D48-8EEE-54A7E919380D}" type="presParOf" srcId="{A16A7671-3E2D-844B-8915-071F4A077565}" destId="{8071B8BB-A528-E84F-9393-E8F6B841D4CA}" srcOrd="2" destOrd="0" presId="urn:microsoft.com/office/officeart/2005/8/layout/hProcess7"/>
    <dgm:cxn modelId="{71E84EF6-2161-1348-AB1B-B97CC58BCD24}" type="presParOf" srcId="{764ACFE9-A4AE-6747-A0DD-E9560DE97947}" destId="{9115A3CA-9D25-2E46-9830-1C06DF1692AA}" srcOrd="15" destOrd="0" presId="urn:microsoft.com/office/officeart/2005/8/layout/hProcess7"/>
    <dgm:cxn modelId="{F7F743E3-D27F-734E-A70A-A0DB7C2F3EC0}" type="presParOf" srcId="{764ACFE9-A4AE-6747-A0DD-E9560DE97947}" destId="{852E044A-22BE-C545-849F-2E06FE685D55}" srcOrd="16" destOrd="0" presId="urn:microsoft.com/office/officeart/2005/8/layout/hProcess7"/>
    <dgm:cxn modelId="{26459E24-1AEA-564B-93D7-EB1E713345DC}" type="presParOf" srcId="{852E044A-22BE-C545-849F-2E06FE685D55}" destId="{EE068E2F-1861-5E44-BC68-72200C443CA7}" srcOrd="0" destOrd="0" presId="urn:microsoft.com/office/officeart/2005/8/layout/hProcess7"/>
    <dgm:cxn modelId="{C9466198-6B31-134E-A3B2-C1237936A41F}" type="presParOf" srcId="{852E044A-22BE-C545-849F-2E06FE685D55}" destId="{D2273041-D5B2-5F48-9EC2-6C4BFD3EEA89}" srcOrd="1" destOrd="0" presId="urn:microsoft.com/office/officeart/2005/8/layout/hProcess7"/>
    <dgm:cxn modelId="{FD9F932E-F1A3-2F49-AA45-1CE13ABA308F}" type="presParOf" srcId="{852E044A-22BE-C545-849F-2E06FE685D55}" destId="{1DB14EB3-EA05-CB4E-8D21-D368CF6185A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BD01B-3292-614D-B025-AC4E4336FC80}" type="doc">
      <dgm:prSet loTypeId="urn:microsoft.com/office/officeart/2005/8/layout/hProcess7" loCatId="" qsTypeId="urn:microsoft.com/office/officeart/2005/8/quickstyle/simple1" qsCatId="simple" csTypeId="urn:microsoft.com/office/officeart/2005/8/colors/accent5_3" csCatId="accent5" phldr="1"/>
      <dgm:spPr/>
      <dgm:t>
        <a:bodyPr/>
        <a:lstStyle/>
        <a:p>
          <a:endParaRPr lang="fr-FR"/>
        </a:p>
      </dgm:t>
    </dgm:pt>
    <dgm:pt modelId="{980CDF75-F8A0-9E48-9E9B-387DAF5C8F01}">
      <dgm:prSet phldrT="[Texte]" custT="1"/>
      <dgm:spPr>
        <a:solidFill>
          <a:srgbClr val="C4C0B3"/>
        </a:solidFill>
      </dgm:spPr>
      <dgm:t>
        <a:bodyPr/>
        <a:lstStyle/>
        <a:p>
          <a:r>
            <a:rPr lang="fr-FR" sz="1800" dirty="0"/>
            <a:t>1</a:t>
          </a:r>
        </a:p>
      </dgm:t>
    </dgm:pt>
    <dgm:pt modelId="{622683E4-B4F6-414D-9825-58EA268ABA42}" type="parTrans" cxnId="{9E60E71A-F8A3-634C-8CB1-95DF951100B6}">
      <dgm:prSet/>
      <dgm:spPr/>
      <dgm:t>
        <a:bodyPr/>
        <a:lstStyle/>
        <a:p>
          <a:endParaRPr lang="fr-FR" sz="1800"/>
        </a:p>
      </dgm:t>
    </dgm:pt>
    <dgm:pt modelId="{20C25C31-89A3-234D-962F-EAEA00B9392C}" type="sibTrans" cxnId="{9E60E71A-F8A3-634C-8CB1-95DF951100B6}">
      <dgm:prSet/>
      <dgm:spPr/>
      <dgm:t>
        <a:bodyPr/>
        <a:lstStyle/>
        <a:p>
          <a:endParaRPr lang="fr-FR" sz="1800"/>
        </a:p>
      </dgm:t>
    </dgm:pt>
    <dgm:pt modelId="{CF35C204-3D33-A84D-BA95-0B4BD3001CEB}">
      <dgm:prSet phldrT="[Texte]" custT="1"/>
      <dgm:spPr/>
      <dgm:t>
        <a:bodyPr/>
        <a:lstStyle/>
        <a:p>
          <a:r>
            <a:rPr lang="fr-FR" sz="1400" dirty="0"/>
            <a:t>Finalité du traitement limitée</a:t>
          </a:r>
        </a:p>
      </dgm:t>
    </dgm:pt>
    <dgm:pt modelId="{49208B59-689F-9E47-A8E6-2B7C01CCD4F3}" type="parTrans" cxnId="{7FF8D7E2-5317-8944-8EC9-54A010495791}">
      <dgm:prSet/>
      <dgm:spPr/>
      <dgm:t>
        <a:bodyPr/>
        <a:lstStyle/>
        <a:p>
          <a:endParaRPr lang="fr-FR" sz="1800"/>
        </a:p>
      </dgm:t>
    </dgm:pt>
    <dgm:pt modelId="{688D16CC-62E9-054E-A2EF-0EB5A418AE4E}" type="sibTrans" cxnId="{7FF8D7E2-5317-8944-8EC9-54A010495791}">
      <dgm:prSet/>
      <dgm:spPr/>
      <dgm:t>
        <a:bodyPr/>
        <a:lstStyle/>
        <a:p>
          <a:endParaRPr lang="fr-FR" sz="1800"/>
        </a:p>
      </dgm:t>
    </dgm:pt>
    <dgm:pt modelId="{4CEDB6AC-1DA5-CF4D-9B88-698AC7E324A2}">
      <dgm:prSet phldrT="[Texte]" custT="1"/>
      <dgm:spPr>
        <a:solidFill>
          <a:srgbClr val="00A3A6"/>
        </a:solidFill>
      </dgm:spPr>
      <dgm:t>
        <a:bodyPr/>
        <a:lstStyle/>
        <a:p>
          <a:r>
            <a:rPr lang="fr-FR" sz="1800" dirty="0"/>
            <a:t>2</a:t>
          </a:r>
        </a:p>
      </dgm:t>
    </dgm:pt>
    <dgm:pt modelId="{34421704-D5C5-B040-96C6-F99F317D7E4A}" type="parTrans" cxnId="{423A36D7-6E3F-DA4F-A8AA-CE24E099A802}">
      <dgm:prSet/>
      <dgm:spPr/>
      <dgm:t>
        <a:bodyPr/>
        <a:lstStyle/>
        <a:p>
          <a:endParaRPr lang="fr-FR" sz="1800"/>
        </a:p>
      </dgm:t>
    </dgm:pt>
    <dgm:pt modelId="{030A3964-62F4-5C49-A78C-3EA6E074B590}" type="sibTrans" cxnId="{423A36D7-6E3F-DA4F-A8AA-CE24E099A802}">
      <dgm:prSet/>
      <dgm:spPr/>
      <dgm:t>
        <a:bodyPr/>
        <a:lstStyle/>
        <a:p>
          <a:endParaRPr lang="fr-FR" sz="1800"/>
        </a:p>
      </dgm:t>
    </dgm:pt>
    <dgm:pt modelId="{6B4E4A13-05C6-264E-8059-5A0EEABCC480}">
      <dgm:prSet phldrT="[Texte]" custT="1"/>
      <dgm:spPr>
        <a:solidFill>
          <a:srgbClr val="C4C0B3"/>
        </a:solidFill>
      </dgm:spPr>
      <dgm:t>
        <a:bodyPr/>
        <a:lstStyle/>
        <a:p>
          <a:r>
            <a:rPr lang="fr-FR" sz="1800" dirty="0"/>
            <a:t>5</a:t>
          </a:r>
        </a:p>
      </dgm:t>
    </dgm:pt>
    <dgm:pt modelId="{D1329077-DE37-DE49-8933-A7893C6CE28D}" type="parTrans" cxnId="{D3E98DD5-959B-B14F-8726-3D791FFBFEC1}">
      <dgm:prSet/>
      <dgm:spPr/>
      <dgm:t>
        <a:bodyPr/>
        <a:lstStyle/>
        <a:p>
          <a:endParaRPr lang="fr-FR" sz="1800"/>
        </a:p>
      </dgm:t>
    </dgm:pt>
    <dgm:pt modelId="{19A7C784-1FBD-ED48-88B8-B37FB59CA645}" type="sibTrans" cxnId="{D3E98DD5-959B-B14F-8726-3D791FFBFEC1}">
      <dgm:prSet/>
      <dgm:spPr/>
      <dgm:t>
        <a:bodyPr/>
        <a:lstStyle/>
        <a:p>
          <a:endParaRPr lang="fr-FR" sz="1800"/>
        </a:p>
      </dgm:t>
    </dgm:pt>
    <dgm:pt modelId="{70CE0021-8244-2241-858F-976B67A4840C}">
      <dgm:prSet phldrT="[Texte]" custT="1"/>
      <dgm:spPr/>
      <dgm:t>
        <a:bodyPr/>
        <a:lstStyle/>
        <a:p>
          <a:r>
            <a:rPr lang="fr-FR" sz="1400" dirty="0"/>
            <a:t>Droit des personnes renforcés</a:t>
          </a:r>
        </a:p>
      </dgm:t>
    </dgm:pt>
    <dgm:pt modelId="{60D9DF48-C23A-A646-A58F-B81388449DE1}" type="parTrans" cxnId="{9CB541EB-E451-A444-ABD4-E752FB2473FE}">
      <dgm:prSet/>
      <dgm:spPr/>
      <dgm:t>
        <a:bodyPr/>
        <a:lstStyle/>
        <a:p>
          <a:endParaRPr lang="fr-FR" sz="1800"/>
        </a:p>
      </dgm:t>
    </dgm:pt>
    <dgm:pt modelId="{CEC1E727-315D-D04C-9533-33EDD69DEE35}" type="sibTrans" cxnId="{9CB541EB-E451-A444-ABD4-E752FB2473FE}">
      <dgm:prSet/>
      <dgm:spPr/>
      <dgm:t>
        <a:bodyPr/>
        <a:lstStyle/>
        <a:p>
          <a:endParaRPr lang="fr-FR" sz="1800"/>
        </a:p>
      </dgm:t>
    </dgm:pt>
    <dgm:pt modelId="{9D420FBB-CFCB-2942-96C7-3F5348ECF010}">
      <dgm:prSet phldrT="[Texte]" custT="1"/>
      <dgm:spPr/>
      <dgm:t>
        <a:bodyPr/>
        <a:lstStyle/>
        <a:p>
          <a:r>
            <a:rPr lang="fr-FR" altLang="fr-FR" sz="1400" b="0" dirty="0">
              <a:latin typeface="+mn-lt"/>
              <a:cs typeface="Arial" pitchFamily="34" charset="0"/>
            </a:rPr>
            <a:t>Minimisation</a:t>
          </a:r>
          <a:br>
            <a:rPr lang="fr-FR" altLang="fr-FR" sz="1400" b="0" dirty="0">
              <a:latin typeface="+mn-lt"/>
              <a:cs typeface="Arial" pitchFamily="34" charset="0"/>
            </a:rPr>
          </a:br>
          <a:r>
            <a:rPr lang="fr-FR" altLang="fr-FR" sz="1400" b="0" dirty="0">
              <a:latin typeface="+mn-lt"/>
              <a:cs typeface="Arial" pitchFamily="34" charset="0"/>
            </a:rPr>
            <a:t>et pertinence</a:t>
          </a:r>
          <a:br>
            <a:rPr lang="fr-FR" altLang="fr-FR" sz="1400" b="0" dirty="0">
              <a:latin typeface="+mn-lt"/>
              <a:cs typeface="Arial" pitchFamily="34" charset="0"/>
            </a:rPr>
          </a:br>
          <a:r>
            <a:rPr lang="fr-FR" altLang="fr-FR" sz="1400" b="0" dirty="0">
              <a:latin typeface="+mn-lt"/>
              <a:cs typeface="Arial" pitchFamily="34" charset="0"/>
            </a:rPr>
            <a:t>de la collecte</a:t>
          </a:r>
          <a:endParaRPr lang="fr-FR" sz="1400" b="0" dirty="0">
            <a:latin typeface="+mn-lt"/>
          </a:endParaRPr>
        </a:p>
      </dgm:t>
    </dgm:pt>
    <dgm:pt modelId="{5EA4B4D1-C27D-C648-8257-B8E2CC4B1659}" type="parTrans" cxnId="{9D860619-4888-3443-ACED-1CC71D4FE3C7}">
      <dgm:prSet/>
      <dgm:spPr/>
      <dgm:t>
        <a:bodyPr/>
        <a:lstStyle/>
        <a:p>
          <a:endParaRPr lang="fr-FR" sz="1800"/>
        </a:p>
      </dgm:t>
    </dgm:pt>
    <dgm:pt modelId="{C605B855-8DC7-4441-9618-D791DFD0BBC7}" type="sibTrans" cxnId="{9D860619-4888-3443-ACED-1CC71D4FE3C7}">
      <dgm:prSet/>
      <dgm:spPr/>
      <dgm:t>
        <a:bodyPr/>
        <a:lstStyle/>
        <a:p>
          <a:endParaRPr lang="fr-FR" sz="1800"/>
        </a:p>
      </dgm:t>
    </dgm:pt>
    <dgm:pt modelId="{39AE402A-EDB6-9F43-BCA1-8C5651C7B6F1}">
      <dgm:prSet phldrT="[Texte]" custT="1"/>
      <dgm:spPr>
        <a:solidFill>
          <a:srgbClr val="C4C0B3"/>
        </a:solidFill>
      </dgm:spPr>
      <dgm:t>
        <a:bodyPr/>
        <a:lstStyle/>
        <a:p>
          <a:r>
            <a:rPr lang="fr-FR" sz="1800" dirty="0"/>
            <a:t>3</a:t>
          </a:r>
        </a:p>
      </dgm:t>
    </dgm:pt>
    <dgm:pt modelId="{61F676AF-DEC4-D647-87EC-DD596256AA75}" type="parTrans" cxnId="{79D53F29-41CE-7747-ABF7-3D1FA3C0D3B5}">
      <dgm:prSet/>
      <dgm:spPr/>
      <dgm:t>
        <a:bodyPr/>
        <a:lstStyle/>
        <a:p>
          <a:endParaRPr lang="fr-FR" sz="1800"/>
        </a:p>
      </dgm:t>
    </dgm:pt>
    <dgm:pt modelId="{F620C48B-C08F-394D-B624-E16093F1DA90}" type="sibTrans" cxnId="{79D53F29-41CE-7747-ABF7-3D1FA3C0D3B5}">
      <dgm:prSet/>
      <dgm:spPr/>
      <dgm:t>
        <a:bodyPr/>
        <a:lstStyle/>
        <a:p>
          <a:endParaRPr lang="fr-FR" sz="1800"/>
        </a:p>
      </dgm:t>
    </dgm:pt>
    <dgm:pt modelId="{695318E7-6CC7-354E-9F18-B4608429A81E}">
      <dgm:prSet phldrT="[Texte]" custT="1"/>
      <dgm:spPr/>
      <dgm:t>
        <a:bodyPr/>
        <a:lstStyle/>
        <a:p>
          <a:r>
            <a:rPr lang="fr-FR" sz="1400" dirty="0"/>
            <a:t>Durée de conservation</a:t>
          </a:r>
        </a:p>
      </dgm:t>
    </dgm:pt>
    <dgm:pt modelId="{68582D61-2721-784E-9B15-5BAEAB8651A6}" type="parTrans" cxnId="{53BDB881-4930-0042-8106-492AB0D59354}">
      <dgm:prSet/>
      <dgm:spPr/>
      <dgm:t>
        <a:bodyPr/>
        <a:lstStyle/>
        <a:p>
          <a:endParaRPr lang="fr-FR" sz="1800"/>
        </a:p>
      </dgm:t>
    </dgm:pt>
    <dgm:pt modelId="{03DC0034-8DDF-174B-9C24-92DB32E2C02B}" type="sibTrans" cxnId="{53BDB881-4930-0042-8106-492AB0D59354}">
      <dgm:prSet/>
      <dgm:spPr/>
      <dgm:t>
        <a:bodyPr/>
        <a:lstStyle/>
        <a:p>
          <a:endParaRPr lang="fr-FR" sz="1800"/>
        </a:p>
      </dgm:t>
    </dgm:pt>
    <dgm:pt modelId="{A9F2C0BB-53EA-BB44-BD88-C5FE787B5577}">
      <dgm:prSet phldrT="[Texte]" custT="1"/>
      <dgm:spPr>
        <a:solidFill>
          <a:srgbClr val="C4C0B3"/>
        </a:solidFill>
      </dgm:spPr>
      <dgm:t>
        <a:bodyPr/>
        <a:lstStyle/>
        <a:p>
          <a:r>
            <a:rPr lang="fr-FR" sz="1800" dirty="0"/>
            <a:t>4</a:t>
          </a:r>
        </a:p>
      </dgm:t>
    </dgm:pt>
    <dgm:pt modelId="{96C06D68-EF37-F945-88D7-34DE1AFF715B}" type="parTrans" cxnId="{0456CDC3-E7B3-9040-97E4-78BE6FFB7515}">
      <dgm:prSet/>
      <dgm:spPr/>
      <dgm:t>
        <a:bodyPr/>
        <a:lstStyle/>
        <a:p>
          <a:endParaRPr lang="fr-FR" sz="1800"/>
        </a:p>
      </dgm:t>
    </dgm:pt>
    <dgm:pt modelId="{7A7179FD-DB75-ED42-B28F-524BABC25AEB}" type="sibTrans" cxnId="{0456CDC3-E7B3-9040-97E4-78BE6FFB7515}">
      <dgm:prSet/>
      <dgm:spPr/>
      <dgm:t>
        <a:bodyPr/>
        <a:lstStyle/>
        <a:p>
          <a:endParaRPr lang="fr-FR" sz="1800"/>
        </a:p>
      </dgm:t>
    </dgm:pt>
    <dgm:pt modelId="{D81C0AC3-7CF2-504A-AD5B-B7D72EBDEA97}">
      <dgm:prSet phldrT="[Texte]" custT="1"/>
      <dgm:spPr/>
      <dgm:t>
        <a:bodyPr/>
        <a:lstStyle/>
        <a:p>
          <a:r>
            <a:rPr lang="fr-FR" sz="1400" dirty="0"/>
            <a:t>Sécurité, intégrité, confidentialité</a:t>
          </a:r>
        </a:p>
      </dgm:t>
    </dgm:pt>
    <dgm:pt modelId="{9083931E-41AF-B54F-A569-A716FBD189E0}" type="parTrans" cxnId="{BF24B435-304A-C144-9173-E8368E0731F3}">
      <dgm:prSet/>
      <dgm:spPr/>
      <dgm:t>
        <a:bodyPr/>
        <a:lstStyle/>
        <a:p>
          <a:endParaRPr lang="fr-FR" sz="1800"/>
        </a:p>
      </dgm:t>
    </dgm:pt>
    <dgm:pt modelId="{7E0F9495-B5D0-1D47-93C6-DB8BF7A239EE}" type="sibTrans" cxnId="{BF24B435-304A-C144-9173-E8368E0731F3}">
      <dgm:prSet/>
      <dgm:spPr/>
      <dgm:t>
        <a:bodyPr/>
        <a:lstStyle/>
        <a:p>
          <a:endParaRPr lang="fr-FR" sz="1800"/>
        </a:p>
      </dgm:t>
    </dgm:pt>
    <dgm:pt modelId="{764ACFE9-A4AE-6747-A0DD-E9560DE97947}" type="pres">
      <dgm:prSet presAssocID="{054BD01B-3292-614D-B025-AC4E4336FC80}" presName="Name0" presStyleCnt="0">
        <dgm:presLayoutVars>
          <dgm:dir/>
          <dgm:animLvl val="lvl"/>
          <dgm:resizeHandles val="exact"/>
        </dgm:presLayoutVars>
      </dgm:prSet>
      <dgm:spPr/>
    </dgm:pt>
    <dgm:pt modelId="{1169E7E1-A787-6647-ADD1-145C1ED8C7F3}" type="pres">
      <dgm:prSet presAssocID="{980CDF75-F8A0-9E48-9E9B-387DAF5C8F01}" presName="compositeNode" presStyleCnt="0">
        <dgm:presLayoutVars>
          <dgm:bulletEnabled val="1"/>
        </dgm:presLayoutVars>
      </dgm:prSet>
      <dgm:spPr/>
    </dgm:pt>
    <dgm:pt modelId="{DA504599-F272-F741-BB56-2B7388BC7EC5}" type="pres">
      <dgm:prSet presAssocID="{980CDF75-F8A0-9E48-9E9B-387DAF5C8F01}" presName="bgRect" presStyleLbl="node1" presStyleIdx="0" presStyleCnt="5"/>
      <dgm:spPr/>
    </dgm:pt>
    <dgm:pt modelId="{C8DD1982-5DA7-0A4D-813D-F82F047790B2}" type="pres">
      <dgm:prSet presAssocID="{980CDF75-F8A0-9E48-9E9B-387DAF5C8F01}" presName="parentNode" presStyleLbl="node1" presStyleIdx="0" presStyleCnt="5">
        <dgm:presLayoutVars>
          <dgm:chMax val="0"/>
          <dgm:bulletEnabled val="1"/>
        </dgm:presLayoutVars>
      </dgm:prSet>
      <dgm:spPr/>
    </dgm:pt>
    <dgm:pt modelId="{5E60F1FA-1271-9C43-9E09-33FAC4B10E04}" type="pres">
      <dgm:prSet presAssocID="{980CDF75-F8A0-9E48-9E9B-387DAF5C8F01}" presName="childNode" presStyleLbl="node1" presStyleIdx="0" presStyleCnt="5">
        <dgm:presLayoutVars>
          <dgm:bulletEnabled val="1"/>
        </dgm:presLayoutVars>
      </dgm:prSet>
      <dgm:spPr/>
    </dgm:pt>
    <dgm:pt modelId="{5FB58B1A-E7F5-9C4D-A5E9-998182E6EE11}" type="pres">
      <dgm:prSet presAssocID="{20C25C31-89A3-234D-962F-EAEA00B9392C}" presName="hSp" presStyleCnt="0"/>
      <dgm:spPr/>
    </dgm:pt>
    <dgm:pt modelId="{82122CE1-244D-8442-B4D7-D92CF5300698}" type="pres">
      <dgm:prSet presAssocID="{20C25C31-89A3-234D-962F-EAEA00B9392C}" presName="vProcSp" presStyleCnt="0"/>
      <dgm:spPr/>
    </dgm:pt>
    <dgm:pt modelId="{1F947076-F6B5-444D-80DB-2657F51C25D3}" type="pres">
      <dgm:prSet presAssocID="{20C25C31-89A3-234D-962F-EAEA00B9392C}" presName="vSp1" presStyleCnt="0"/>
      <dgm:spPr/>
    </dgm:pt>
    <dgm:pt modelId="{3B60164A-997C-DA44-A54F-FF49655651F4}" type="pres">
      <dgm:prSet presAssocID="{20C25C31-89A3-234D-962F-EAEA00B9392C}" presName="simulatedConn" presStyleLbl="solidFgAcc1" presStyleIdx="0" presStyleCnt="4"/>
      <dgm:spPr/>
    </dgm:pt>
    <dgm:pt modelId="{E39CB662-C1A7-EB4D-880B-83C94DF74E77}" type="pres">
      <dgm:prSet presAssocID="{20C25C31-89A3-234D-962F-EAEA00B9392C}" presName="vSp2" presStyleCnt="0"/>
      <dgm:spPr/>
    </dgm:pt>
    <dgm:pt modelId="{3B1D0D7B-1604-BB4F-BAC8-5D0734A9457B}" type="pres">
      <dgm:prSet presAssocID="{20C25C31-89A3-234D-962F-EAEA00B9392C}" presName="sibTrans" presStyleCnt="0"/>
      <dgm:spPr/>
    </dgm:pt>
    <dgm:pt modelId="{67149BD5-154D-6947-882C-8C60D18332A2}" type="pres">
      <dgm:prSet presAssocID="{4CEDB6AC-1DA5-CF4D-9B88-698AC7E324A2}" presName="compositeNode" presStyleCnt="0">
        <dgm:presLayoutVars>
          <dgm:bulletEnabled val="1"/>
        </dgm:presLayoutVars>
      </dgm:prSet>
      <dgm:spPr/>
    </dgm:pt>
    <dgm:pt modelId="{BA9715F2-3B57-BF46-891D-0BC1C343F810}" type="pres">
      <dgm:prSet presAssocID="{4CEDB6AC-1DA5-CF4D-9B88-698AC7E324A2}" presName="bgRect" presStyleLbl="node1" presStyleIdx="1" presStyleCnt="5"/>
      <dgm:spPr/>
    </dgm:pt>
    <dgm:pt modelId="{6774AEF3-4736-0143-B1AA-E278AC87B4ED}" type="pres">
      <dgm:prSet presAssocID="{4CEDB6AC-1DA5-CF4D-9B88-698AC7E324A2}" presName="parentNode" presStyleLbl="node1" presStyleIdx="1" presStyleCnt="5">
        <dgm:presLayoutVars>
          <dgm:chMax val="0"/>
          <dgm:bulletEnabled val="1"/>
        </dgm:presLayoutVars>
      </dgm:prSet>
      <dgm:spPr/>
    </dgm:pt>
    <dgm:pt modelId="{ECF20519-906E-384F-9FA7-A685E992687A}" type="pres">
      <dgm:prSet presAssocID="{4CEDB6AC-1DA5-CF4D-9B88-698AC7E324A2}" presName="childNode" presStyleLbl="node1" presStyleIdx="1" presStyleCnt="5">
        <dgm:presLayoutVars>
          <dgm:bulletEnabled val="1"/>
        </dgm:presLayoutVars>
      </dgm:prSet>
      <dgm:spPr/>
    </dgm:pt>
    <dgm:pt modelId="{0351CF10-53DF-9849-BCB3-A1EAF348EED1}" type="pres">
      <dgm:prSet presAssocID="{030A3964-62F4-5C49-A78C-3EA6E074B590}" presName="hSp" presStyleCnt="0"/>
      <dgm:spPr/>
    </dgm:pt>
    <dgm:pt modelId="{E9F65354-B2C1-C347-A0AC-51A65AF9AD35}" type="pres">
      <dgm:prSet presAssocID="{030A3964-62F4-5C49-A78C-3EA6E074B590}" presName="vProcSp" presStyleCnt="0"/>
      <dgm:spPr/>
    </dgm:pt>
    <dgm:pt modelId="{CE074E13-2F15-E546-82FA-4A3C4EB44224}" type="pres">
      <dgm:prSet presAssocID="{030A3964-62F4-5C49-A78C-3EA6E074B590}" presName="vSp1" presStyleCnt="0"/>
      <dgm:spPr/>
    </dgm:pt>
    <dgm:pt modelId="{43374BF5-EBD3-4644-AC40-32F12691A27B}" type="pres">
      <dgm:prSet presAssocID="{030A3964-62F4-5C49-A78C-3EA6E074B590}" presName="simulatedConn" presStyleLbl="solidFgAcc1" presStyleIdx="1" presStyleCnt="4"/>
      <dgm:spPr/>
    </dgm:pt>
    <dgm:pt modelId="{868EA93C-256B-854A-A759-2DABB2CAD723}" type="pres">
      <dgm:prSet presAssocID="{030A3964-62F4-5C49-A78C-3EA6E074B590}" presName="vSp2" presStyleCnt="0"/>
      <dgm:spPr/>
    </dgm:pt>
    <dgm:pt modelId="{3D7AD41E-3EE7-8247-BE08-E5C1703C8673}" type="pres">
      <dgm:prSet presAssocID="{030A3964-62F4-5C49-A78C-3EA6E074B590}" presName="sibTrans" presStyleCnt="0"/>
      <dgm:spPr/>
    </dgm:pt>
    <dgm:pt modelId="{B6FF504A-87D7-0F40-93BF-1F0B3BB8534A}" type="pres">
      <dgm:prSet presAssocID="{39AE402A-EDB6-9F43-BCA1-8C5651C7B6F1}" presName="compositeNode" presStyleCnt="0">
        <dgm:presLayoutVars>
          <dgm:bulletEnabled val="1"/>
        </dgm:presLayoutVars>
      </dgm:prSet>
      <dgm:spPr/>
    </dgm:pt>
    <dgm:pt modelId="{0FB16592-05D6-E045-9929-EDB6B5637B94}" type="pres">
      <dgm:prSet presAssocID="{39AE402A-EDB6-9F43-BCA1-8C5651C7B6F1}" presName="bgRect" presStyleLbl="node1" presStyleIdx="2" presStyleCnt="5"/>
      <dgm:spPr/>
    </dgm:pt>
    <dgm:pt modelId="{5C8FA6A3-1B6E-E646-9679-A14FCC163444}" type="pres">
      <dgm:prSet presAssocID="{39AE402A-EDB6-9F43-BCA1-8C5651C7B6F1}" presName="parentNode" presStyleLbl="node1" presStyleIdx="2" presStyleCnt="5">
        <dgm:presLayoutVars>
          <dgm:chMax val="0"/>
          <dgm:bulletEnabled val="1"/>
        </dgm:presLayoutVars>
      </dgm:prSet>
      <dgm:spPr/>
    </dgm:pt>
    <dgm:pt modelId="{FAAC2845-C910-A844-9A9F-A3505F3E6E77}" type="pres">
      <dgm:prSet presAssocID="{39AE402A-EDB6-9F43-BCA1-8C5651C7B6F1}" presName="childNode" presStyleLbl="node1" presStyleIdx="2" presStyleCnt="5">
        <dgm:presLayoutVars>
          <dgm:bulletEnabled val="1"/>
        </dgm:presLayoutVars>
      </dgm:prSet>
      <dgm:spPr/>
    </dgm:pt>
    <dgm:pt modelId="{210746E4-097F-834D-8BC2-A66B0D16BAAD}" type="pres">
      <dgm:prSet presAssocID="{F620C48B-C08F-394D-B624-E16093F1DA90}" presName="hSp" presStyleCnt="0"/>
      <dgm:spPr/>
    </dgm:pt>
    <dgm:pt modelId="{4629CEFB-1425-7448-9CAD-F423E8707E50}" type="pres">
      <dgm:prSet presAssocID="{F620C48B-C08F-394D-B624-E16093F1DA90}" presName="vProcSp" presStyleCnt="0"/>
      <dgm:spPr/>
    </dgm:pt>
    <dgm:pt modelId="{83239D69-99D5-B842-8E82-FF1C12A7678F}" type="pres">
      <dgm:prSet presAssocID="{F620C48B-C08F-394D-B624-E16093F1DA90}" presName="vSp1" presStyleCnt="0"/>
      <dgm:spPr/>
    </dgm:pt>
    <dgm:pt modelId="{22D6E192-498D-5D48-8ABD-58534D56FB04}" type="pres">
      <dgm:prSet presAssocID="{F620C48B-C08F-394D-B624-E16093F1DA90}" presName="simulatedConn" presStyleLbl="solidFgAcc1" presStyleIdx="2" presStyleCnt="4"/>
      <dgm:spPr/>
    </dgm:pt>
    <dgm:pt modelId="{6E459836-DD36-EF4D-A3E8-847D845F6C0A}" type="pres">
      <dgm:prSet presAssocID="{F620C48B-C08F-394D-B624-E16093F1DA90}" presName="vSp2" presStyleCnt="0"/>
      <dgm:spPr/>
    </dgm:pt>
    <dgm:pt modelId="{01FD05AF-AA55-674F-BC18-3DFFF45AD0F1}" type="pres">
      <dgm:prSet presAssocID="{F620C48B-C08F-394D-B624-E16093F1DA90}" presName="sibTrans" presStyleCnt="0"/>
      <dgm:spPr/>
    </dgm:pt>
    <dgm:pt modelId="{7F01345F-0215-C347-8C3D-E89056283760}" type="pres">
      <dgm:prSet presAssocID="{A9F2C0BB-53EA-BB44-BD88-C5FE787B5577}" presName="compositeNode" presStyleCnt="0">
        <dgm:presLayoutVars>
          <dgm:bulletEnabled val="1"/>
        </dgm:presLayoutVars>
      </dgm:prSet>
      <dgm:spPr/>
    </dgm:pt>
    <dgm:pt modelId="{88ED0808-7E84-ED4F-83C8-1FD90CC7B06B}" type="pres">
      <dgm:prSet presAssocID="{A9F2C0BB-53EA-BB44-BD88-C5FE787B5577}" presName="bgRect" presStyleLbl="node1" presStyleIdx="3" presStyleCnt="5"/>
      <dgm:spPr/>
    </dgm:pt>
    <dgm:pt modelId="{13669566-001C-8C42-924B-F8B013377A53}" type="pres">
      <dgm:prSet presAssocID="{A9F2C0BB-53EA-BB44-BD88-C5FE787B5577}" presName="parentNode" presStyleLbl="node1" presStyleIdx="3" presStyleCnt="5">
        <dgm:presLayoutVars>
          <dgm:chMax val="0"/>
          <dgm:bulletEnabled val="1"/>
        </dgm:presLayoutVars>
      </dgm:prSet>
      <dgm:spPr/>
    </dgm:pt>
    <dgm:pt modelId="{27C00657-DA42-EB47-A69D-5FD35748CDA5}" type="pres">
      <dgm:prSet presAssocID="{A9F2C0BB-53EA-BB44-BD88-C5FE787B5577}" presName="childNode" presStyleLbl="node1" presStyleIdx="3" presStyleCnt="5">
        <dgm:presLayoutVars>
          <dgm:bulletEnabled val="1"/>
        </dgm:presLayoutVars>
      </dgm:prSet>
      <dgm:spPr/>
    </dgm:pt>
    <dgm:pt modelId="{F719FE2F-9816-A34A-BFA6-A152CB967AB0}" type="pres">
      <dgm:prSet presAssocID="{7A7179FD-DB75-ED42-B28F-524BABC25AEB}" presName="hSp" presStyleCnt="0"/>
      <dgm:spPr/>
    </dgm:pt>
    <dgm:pt modelId="{A16A7671-3E2D-844B-8915-071F4A077565}" type="pres">
      <dgm:prSet presAssocID="{7A7179FD-DB75-ED42-B28F-524BABC25AEB}" presName="vProcSp" presStyleCnt="0"/>
      <dgm:spPr/>
    </dgm:pt>
    <dgm:pt modelId="{98895ADE-6C6D-7E4A-9E99-CE230F6C01E8}" type="pres">
      <dgm:prSet presAssocID="{7A7179FD-DB75-ED42-B28F-524BABC25AEB}" presName="vSp1" presStyleCnt="0"/>
      <dgm:spPr/>
    </dgm:pt>
    <dgm:pt modelId="{5D259858-2729-2B45-9212-89E748601478}" type="pres">
      <dgm:prSet presAssocID="{7A7179FD-DB75-ED42-B28F-524BABC25AEB}" presName="simulatedConn" presStyleLbl="solidFgAcc1" presStyleIdx="3" presStyleCnt="4"/>
      <dgm:spPr/>
    </dgm:pt>
    <dgm:pt modelId="{8071B8BB-A528-E84F-9393-E8F6B841D4CA}" type="pres">
      <dgm:prSet presAssocID="{7A7179FD-DB75-ED42-B28F-524BABC25AEB}" presName="vSp2" presStyleCnt="0"/>
      <dgm:spPr/>
    </dgm:pt>
    <dgm:pt modelId="{9115A3CA-9D25-2E46-9830-1C06DF1692AA}" type="pres">
      <dgm:prSet presAssocID="{7A7179FD-DB75-ED42-B28F-524BABC25AEB}" presName="sibTrans" presStyleCnt="0"/>
      <dgm:spPr/>
    </dgm:pt>
    <dgm:pt modelId="{852E044A-22BE-C545-849F-2E06FE685D55}" type="pres">
      <dgm:prSet presAssocID="{6B4E4A13-05C6-264E-8059-5A0EEABCC480}" presName="compositeNode" presStyleCnt="0">
        <dgm:presLayoutVars>
          <dgm:bulletEnabled val="1"/>
        </dgm:presLayoutVars>
      </dgm:prSet>
      <dgm:spPr/>
    </dgm:pt>
    <dgm:pt modelId="{EE068E2F-1861-5E44-BC68-72200C443CA7}" type="pres">
      <dgm:prSet presAssocID="{6B4E4A13-05C6-264E-8059-5A0EEABCC480}" presName="bgRect" presStyleLbl="node1" presStyleIdx="4" presStyleCnt="5"/>
      <dgm:spPr/>
    </dgm:pt>
    <dgm:pt modelId="{D2273041-D5B2-5F48-9EC2-6C4BFD3EEA89}" type="pres">
      <dgm:prSet presAssocID="{6B4E4A13-05C6-264E-8059-5A0EEABCC480}" presName="parentNode" presStyleLbl="node1" presStyleIdx="4" presStyleCnt="5">
        <dgm:presLayoutVars>
          <dgm:chMax val="0"/>
          <dgm:bulletEnabled val="1"/>
        </dgm:presLayoutVars>
      </dgm:prSet>
      <dgm:spPr/>
    </dgm:pt>
    <dgm:pt modelId="{1DB14EB3-EA05-CB4E-8D21-D368CF6185A7}" type="pres">
      <dgm:prSet presAssocID="{6B4E4A13-05C6-264E-8059-5A0EEABCC480}" presName="childNode" presStyleLbl="node1" presStyleIdx="4" presStyleCnt="5">
        <dgm:presLayoutVars>
          <dgm:bulletEnabled val="1"/>
        </dgm:presLayoutVars>
      </dgm:prSet>
      <dgm:spPr/>
    </dgm:pt>
  </dgm:ptLst>
  <dgm:cxnLst>
    <dgm:cxn modelId="{DA51C004-9942-3049-AD41-0192C8126ADE}" type="presOf" srcId="{A9F2C0BB-53EA-BB44-BD88-C5FE787B5577}" destId="{13669566-001C-8C42-924B-F8B013377A53}" srcOrd="1" destOrd="0" presId="urn:microsoft.com/office/officeart/2005/8/layout/hProcess7"/>
    <dgm:cxn modelId="{FEDAED0E-D236-FE42-82BA-D24A2C4BC30F}" type="presOf" srcId="{6B4E4A13-05C6-264E-8059-5A0EEABCC480}" destId="{EE068E2F-1861-5E44-BC68-72200C443CA7}" srcOrd="0" destOrd="0" presId="urn:microsoft.com/office/officeart/2005/8/layout/hProcess7"/>
    <dgm:cxn modelId="{9D860619-4888-3443-ACED-1CC71D4FE3C7}" srcId="{4CEDB6AC-1DA5-CF4D-9B88-698AC7E324A2}" destId="{9D420FBB-CFCB-2942-96C7-3F5348ECF010}" srcOrd="0" destOrd="0" parTransId="{5EA4B4D1-C27D-C648-8257-B8E2CC4B1659}" sibTransId="{C605B855-8DC7-4441-9618-D791DFD0BBC7}"/>
    <dgm:cxn modelId="{9E60E71A-F8A3-634C-8CB1-95DF951100B6}" srcId="{054BD01B-3292-614D-B025-AC4E4336FC80}" destId="{980CDF75-F8A0-9E48-9E9B-387DAF5C8F01}" srcOrd="0" destOrd="0" parTransId="{622683E4-B4F6-414D-9825-58EA268ABA42}" sibTransId="{20C25C31-89A3-234D-962F-EAEA00B9392C}"/>
    <dgm:cxn modelId="{79D53F29-41CE-7747-ABF7-3D1FA3C0D3B5}" srcId="{054BD01B-3292-614D-B025-AC4E4336FC80}" destId="{39AE402A-EDB6-9F43-BCA1-8C5651C7B6F1}" srcOrd="2" destOrd="0" parTransId="{61F676AF-DEC4-D647-87EC-DD596256AA75}" sibTransId="{F620C48B-C08F-394D-B624-E16093F1DA90}"/>
    <dgm:cxn modelId="{BF24B435-304A-C144-9173-E8368E0731F3}" srcId="{A9F2C0BB-53EA-BB44-BD88-C5FE787B5577}" destId="{D81C0AC3-7CF2-504A-AD5B-B7D72EBDEA97}" srcOrd="0" destOrd="0" parTransId="{9083931E-41AF-B54F-A569-A716FBD189E0}" sibTransId="{7E0F9495-B5D0-1D47-93C6-DB8BF7A239EE}"/>
    <dgm:cxn modelId="{F64ED460-3602-2249-B334-FEF65D964D7E}" type="presOf" srcId="{A9F2C0BB-53EA-BB44-BD88-C5FE787B5577}" destId="{88ED0808-7E84-ED4F-83C8-1FD90CC7B06B}" srcOrd="0" destOrd="0" presId="urn:microsoft.com/office/officeart/2005/8/layout/hProcess7"/>
    <dgm:cxn modelId="{048B9E61-7C76-B344-9C2F-E67195B68E18}" type="presOf" srcId="{CF35C204-3D33-A84D-BA95-0B4BD3001CEB}" destId="{5E60F1FA-1271-9C43-9E09-33FAC4B10E04}" srcOrd="0" destOrd="0" presId="urn:microsoft.com/office/officeart/2005/8/layout/hProcess7"/>
    <dgm:cxn modelId="{C8200E4B-6CE7-9F4C-8801-3216ED47795E}" type="presOf" srcId="{695318E7-6CC7-354E-9F18-B4608429A81E}" destId="{FAAC2845-C910-A844-9A9F-A3505F3E6E77}" srcOrd="0" destOrd="0" presId="urn:microsoft.com/office/officeart/2005/8/layout/hProcess7"/>
    <dgm:cxn modelId="{01EB2452-34D0-A74A-A937-641D7DFF3B2F}" type="presOf" srcId="{6B4E4A13-05C6-264E-8059-5A0EEABCC480}" destId="{D2273041-D5B2-5F48-9EC2-6C4BFD3EEA89}" srcOrd="1" destOrd="0" presId="urn:microsoft.com/office/officeart/2005/8/layout/hProcess7"/>
    <dgm:cxn modelId="{53BDB881-4930-0042-8106-492AB0D59354}" srcId="{39AE402A-EDB6-9F43-BCA1-8C5651C7B6F1}" destId="{695318E7-6CC7-354E-9F18-B4608429A81E}" srcOrd="0" destOrd="0" parTransId="{68582D61-2721-784E-9B15-5BAEAB8651A6}" sibTransId="{03DC0034-8DDF-174B-9C24-92DB32E2C02B}"/>
    <dgm:cxn modelId="{B77B4A87-6B07-A146-B6AE-55059B47355D}" type="presOf" srcId="{980CDF75-F8A0-9E48-9E9B-387DAF5C8F01}" destId="{DA504599-F272-F741-BB56-2B7388BC7EC5}" srcOrd="0" destOrd="0" presId="urn:microsoft.com/office/officeart/2005/8/layout/hProcess7"/>
    <dgm:cxn modelId="{E36465A5-54C9-E24B-87B1-145845302EE8}" type="presOf" srcId="{D81C0AC3-7CF2-504A-AD5B-B7D72EBDEA97}" destId="{27C00657-DA42-EB47-A69D-5FD35748CDA5}" srcOrd="0" destOrd="0" presId="urn:microsoft.com/office/officeart/2005/8/layout/hProcess7"/>
    <dgm:cxn modelId="{1A67F4A6-995D-A648-B6CD-F6FC7B4B18A5}" type="presOf" srcId="{9D420FBB-CFCB-2942-96C7-3F5348ECF010}" destId="{ECF20519-906E-384F-9FA7-A685E992687A}" srcOrd="0" destOrd="0" presId="urn:microsoft.com/office/officeart/2005/8/layout/hProcess7"/>
    <dgm:cxn modelId="{28F64FA9-1CF0-9C42-AC87-33562ADD9722}" type="presOf" srcId="{39AE402A-EDB6-9F43-BCA1-8C5651C7B6F1}" destId="{5C8FA6A3-1B6E-E646-9679-A14FCC163444}" srcOrd="1" destOrd="0" presId="urn:microsoft.com/office/officeart/2005/8/layout/hProcess7"/>
    <dgm:cxn modelId="{5998BEA9-A1E0-B74C-B5F5-45A772B30EF5}" type="presOf" srcId="{39AE402A-EDB6-9F43-BCA1-8C5651C7B6F1}" destId="{0FB16592-05D6-E045-9929-EDB6B5637B94}" srcOrd="0" destOrd="0" presId="urn:microsoft.com/office/officeart/2005/8/layout/hProcess7"/>
    <dgm:cxn modelId="{86E852AD-3188-C549-85E9-7B8EF205506A}" type="presOf" srcId="{4CEDB6AC-1DA5-CF4D-9B88-698AC7E324A2}" destId="{BA9715F2-3B57-BF46-891D-0BC1C343F810}" srcOrd="0" destOrd="0" presId="urn:microsoft.com/office/officeart/2005/8/layout/hProcess7"/>
    <dgm:cxn modelId="{2E06CDB2-6C6F-0445-819A-19CE981C15FA}" type="presOf" srcId="{70CE0021-8244-2241-858F-976B67A4840C}" destId="{1DB14EB3-EA05-CB4E-8D21-D368CF6185A7}" srcOrd="0" destOrd="0" presId="urn:microsoft.com/office/officeart/2005/8/layout/hProcess7"/>
    <dgm:cxn modelId="{D5B6C6B5-B374-9E46-9A69-28CDB0445C1B}" type="presOf" srcId="{4CEDB6AC-1DA5-CF4D-9B88-698AC7E324A2}" destId="{6774AEF3-4736-0143-B1AA-E278AC87B4ED}" srcOrd="1" destOrd="0" presId="urn:microsoft.com/office/officeart/2005/8/layout/hProcess7"/>
    <dgm:cxn modelId="{0456CDC3-E7B3-9040-97E4-78BE6FFB7515}" srcId="{054BD01B-3292-614D-B025-AC4E4336FC80}" destId="{A9F2C0BB-53EA-BB44-BD88-C5FE787B5577}" srcOrd="3" destOrd="0" parTransId="{96C06D68-EF37-F945-88D7-34DE1AFF715B}" sibTransId="{7A7179FD-DB75-ED42-B28F-524BABC25AEB}"/>
    <dgm:cxn modelId="{B1B697CA-44B6-3149-AD5E-86E65EF900A4}" type="presOf" srcId="{054BD01B-3292-614D-B025-AC4E4336FC80}" destId="{764ACFE9-A4AE-6747-A0DD-E9560DE97947}" srcOrd="0" destOrd="0" presId="urn:microsoft.com/office/officeart/2005/8/layout/hProcess7"/>
    <dgm:cxn modelId="{D3E98DD5-959B-B14F-8726-3D791FFBFEC1}" srcId="{054BD01B-3292-614D-B025-AC4E4336FC80}" destId="{6B4E4A13-05C6-264E-8059-5A0EEABCC480}" srcOrd="4" destOrd="0" parTransId="{D1329077-DE37-DE49-8933-A7893C6CE28D}" sibTransId="{19A7C784-1FBD-ED48-88B8-B37FB59CA645}"/>
    <dgm:cxn modelId="{423A36D7-6E3F-DA4F-A8AA-CE24E099A802}" srcId="{054BD01B-3292-614D-B025-AC4E4336FC80}" destId="{4CEDB6AC-1DA5-CF4D-9B88-698AC7E324A2}" srcOrd="1" destOrd="0" parTransId="{34421704-D5C5-B040-96C6-F99F317D7E4A}" sibTransId="{030A3964-62F4-5C49-A78C-3EA6E074B590}"/>
    <dgm:cxn modelId="{7FF8D7E2-5317-8944-8EC9-54A010495791}" srcId="{980CDF75-F8A0-9E48-9E9B-387DAF5C8F01}" destId="{CF35C204-3D33-A84D-BA95-0B4BD3001CEB}" srcOrd="0" destOrd="0" parTransId="{49208B59-689F-9E47-A8E6-2B7C01CCD4F3}" sibTransId="{688D16CC-62E9-054E-A2EF-0EB5A418AE4E}"/>
    <dgm:cxn modelId="{2D0B2DE8-413B-D344-BCF9-E65CCE060FA1}" type="presOf" srcId="{980CDF75-F8A0-9E48-9E9B-387DAF5C8F01}" destId="{C8DD1982-5DA7-0A4D-813D-F82F047790B2}" srcOrd="1" destOrd="0" presId="urn:microsoft.com/office/officeart/2005/8/layout/hProcess7"/>
    <dgm:cxn modelId="{9CB541EB-E451-A444-ABD4-E752FB2473FE}" srcId="{6B4E4A13-05C6-264E-8059-5A0EEABCC480}" destId="{70CE0021-8244-2241-858F-976B67A4840C}" srcOrd="0" destOrd="0" parTransId="{60D9DF48-C23A-A646-A58F-B81388449DE1}" sibTransId="{CEC1E727-315D-D04C-9533-33EDD69DEE35}"/>
    <dgm:cxn modelId="{666EAEF3-B04A-B34D-BA74-8C8011C26A39}" type="presParOf" srcId="{764ACFE9-A4AE-6747-A0DD-E9560DE97947}" destId="{1169E7E1-A787-6647-ADD1-145C1ED8C7F3}" srcOrd="0" destOrd="0" presId="urn:microsoft.com/office/officeart/2005/8/layout/hProcess7"/>
    <dgm:cxn modelId="{240E2CCF-BA96-2540-95A8-5F226B909F4D}" type="presParOf" srcId="{1169E7E1-A787-6647-ADD1-145C1ED8C7F3}" destId="{DA504599-F272-F741-BB56-2B7388BC7EC5}" srcOrd="0" destOrd="0" presId="urn:microsoft.com/office/officeart/2005/8/layout/hProcess7"/>
    <dgm:cxn modelId="{8480498D-6F4C-D54C-9F78-64121DF2BB99}" type="presParOf" srcId="{1169E7E1-A787-6647-ADD1-145C1ED8C7F3}" destId="{C8DD1982-5DA7-0A4D-813D-F82F047790B2}" srcOrd="1" destOrd="0" presId="urn:microsoft.com/office/officeart/2005/8/layout/hProcess7"/>
    <dgm:cxn modelId="{D1DC905C-7941-7A4F-8889-B9FC54DA38E5}" type="presParOf" srcId="{1169E7E1-A787-6647-ADD1-145C1ED8C7F3}" destId="{5E60F1FA-1271-9C43-9E09-33FAC4B10E04}" srcOrd="2" destOrd="0" presId="urn:microsoft.com/office/officeart/2005/8/layout/hProcess7"/>
    <dgm:cxn modelId="{AF535F98-533E-754F-8B13-6558303C97BA}" type="presParOf" srcId="{764ACFE9-A4AE-6747-A0DD-E9560DE97947}" destId="{5FB58B1A-E7F5-9C4D-A5E9-998182E6EE11}" srcOrd="1" destOrd="0" presId="urn:microsoft.com/office/officeart/2005/8/layout/hProcess7"/>
    <dgm:cxn modelId="{C30B88C7-3AB9-9A4B-BE61-E8E0EDB82E0E}" type="presParOf" srcId="{764ACFE9-A4AE-6747-A0DD-E9560DE97947}" destId="{82122CE1-244D-8442-B4D7-D92CF5300698}" srcOrd="2" destOrd="0" presId="urn:microsoft.com/office/officeart/2005/8/layout/hProcess7"/>
    <dgm:cxn modelId="{7F7F5CBC-50A5-2A49-BECD-7E756557BB11}" type="presParOf" srcId="{82122CE1-244D-8442-B4D7-D92CF5300698}" destId="{1F947076-F6B5-444D-80DB-2657F51C25D3}" srcOrd="0" destOrd="0" presId="urn:microsoft.com/office/officeart/2005/8/layout/hProcess7"/>
    <dgm:cxn modelId="{00106C1B-C5DB-5E49-AC0D-ECF5D47788C4}" type="presParOf" srcId="{82122CE1-244D-8442-B4D7-D92CF5300698}" destId="{3B60164A-997C-DA44-A54F-FF49655651F4}" srcOrd="1" destOrd="0" presId="urn:microsoft.com/office/officeart/2005/8/layout/hProcess7"/>
    <dgm:cxn modelId="{F15F2FDE-EC90-FE40-9AA3-FBF7078B7614}" type="presParOf" srcId="{82122CE1-244D-8442-B4D7-D92CF5300698}" destId="{E39CB662-C1A7-EB4D-880B-83C94DF74E77}" srcOrd="2" destOrd="0" presId="urn:microsoft.com/office/officeart/2005/8/layout/hProcess7"/>
    <dgm:cxn modelId="{9A174381-F7BA-0C4C-B472-6013828ADA2C}" type="presParOf" srcId="{764ACFE9-A4AE-6747-A0DD-E9560DE97947}" destId="{3B1D0D7B-1604-BB4F-BAC8-5D0734A9457B}" srcOrd="3" destOrd="0" presId="urn:microsoft.com/office/officeart/2005/8/layout/hProcess7"/>
    <dgm:cxn modelId="{9C315470-1CCC-BC49-9736-878B30200F50}" type="presParOf" srcId="{764ACFE9-A4AE-6747-A0DD-E9560DE97947}" destId="{67149BD5-154D-6947-882C-8C60D18332A2}" srcOrd="4" destOrd="0" presId="urn:microsoft.com/office/officeart/2005/8/layout/hProcess7"/>
    <dgm:cxn modelId="{D924A2C8-4A22-0A4A-87AB-E07E65447983}" type="presParOf" srcId="{67149BD5-154D-6947-882C-8C60D18332A2}" destId="{BA9715F2-3B57-BF46-891D-0BC1C343F810}" srcOrd="0" destOrd="0" presId="urn:microsoft.com/office/officeart/2005/8/layout/hProcess7"/>
    <dgm:cxn modelId="{BDE3EAD0-BAE0-F54D-B725-E793D8F5DCBE}" type="presParOf" srcId="{67149BD5-154D-6947-882C-8C60D18332A2}" destId="{6774AEF3-4736-0143-B1AA-E278AC87B4ED}" srcOrd="1" destOrd="0" presId="urn:microsoft.com/office/officeart/2005/8/layout/hProcess7"/>
    <dgm:cxn modelId="{CDB3240F-D9F8-124F-8090-BA8F80104BD8}" type="presParOf" srcId="{67149BD5-154D-6947-882C-8C60D18332A2}" destId="{ECF20519-906E-384F-9FA7-A685E992687A}" srcOrd="2" destOrd="0" presId="urn:microsoft.com/office/officeart/2005/8/layout/hProcess7"/>
    <dgm:cxn modelId="{8F4E8F03-F04F-E543-AF72-4BF43FC38AFF}" type="presParOf" srcId="{764ACFE9-A4AE-6747-A0DD-E9560DE97947}" destId="{0351CF10-53DF-9849-BCB3-A1EAF348EED1}" srcOrd="5" destOrd="0" presId="urn:microsoft.com/office/officeart/2005/8/layout/hProcess7"/>
    <dgm:cxn modelId="{3FEFD833-86E4-9D40-B3AC-C874CAFF6CF3}" type="presParOf" srcId="{764ACFE9-A4AE-6747-A0DD-E9560DE97947}" destId="{E9F65354-B2C1-C347-A0AC-51A65AF9AD35}" srcOrd="6" destOrd="0" presId="urn:microsoft.com/office/officeart/2005/8/layout/hProcess7"/>
    <dgm:cxn modelId="{5B928356-2B22-6545-8AB0-22B65868AB3B}" type="presParOf" srcId="{E9F65354-B2C1-C347-A0AC-51A65AF9AD35}" destId="{CE074E13-2F15-E546-82FA-4A3C4EB44224}" srcOrd="0" destOrd="0" presId="urn:microsoft.com/office/officeart/2005/8/layout/hProcess7"/>
    <dgm:cxn modelId="{13F8FD6C-250C-A248-ABCB-23FA7217CB4D}" type="presParOf" srcId="{E9F65354-B2C1-C347-A0AC-51A65AF9AD35}" destId="{43374BF5-EBD3-4644-AC40-32F12691A27B}" srcOrd="1" destOrd="0" presId="urn:microsoft.com/office/officeart/2005/8/layout/hProcess7"/>
    <dgm:cxn modelId="{FED963C1-71AF-E142-8392-52464EDFBED6}" type="presParOf" srcId="{E9F65354-B2C1-C347-A0AC-51A65AF9AD35}" destId="{868EA93C-256B-854A-A759-2DABB2CAD723}" srcOrd="2" destOrd="0" presId="urn:microsoft.com/office/officeart/2005/8/layout/hProcess7"/>
    <dgm:cxn modelId="{5DC57644-C9F0-A24A-AD1B-1532887A44B7}" type="presParOf" srcId="{764ACFE9-A4AE-6747-A0DD-E9560DE97947}" destId="{3D7AD41E-3EE7-8247-BE08-E5C1703C8673}" srcOrd="7" destOrd="0" presId="urn:microsoft.com/office/officeart/2005/8/layout/hProcess7"/>
    <dgm:cxn modelId="{DD409747-2FCB-534F-BE6F-778C044F43C1}" type="presParOf" srcId="{764ACFE9-A4AE-6747-A0DD-E9560DE97947}" destId="{B6FF504A-87D7-0F40-93BF-1F0B3BB8534A}" srcOrd="8" destOrd="0" presId="urn:microsoft.com/office/officeart/2005/8/layout/hProcess7"/>
    <dgm:cxn modelId="{5C9BA5DA-A69C-E445-8CE4-417E322B7291}" type="presParOf" srcId="{B6FF504A-87D7-0F40-93BF-1F0B3BB8534A}" destId="{0FB16592-05D6-E045-9929-EDB6B5637B94}" srcOrd="0" destOrd="0" presId="urn:microsoft.com/office/officeart/2005/8/layout/hProcess7"/>
    <dgm:cxn modelId="{C7F26D96-E255-784F-8ED4-851775623145}" type="presParOf" srcId="{B6FF504A-87D7-0F40-93BF-1F0B3BB8534A}" destId="{5C8FA6A3-1B6E-E646-9679-A14FCC163444}" srcOrd="1" destOrd="0" presId="urn:microsoft.com/office/officeart/2005/8/layout/hProcess7"/>
    <dgm:cxn modelId="{A3D76F65-452C-754B-B54D-C09D8A18B20D}" type="presParOf" srcId="{B6FF504A-87D7-0F40-93BF-1F0B3BB8534A}" destId="{FAAC2845-C910-A844-9A9F-A3505F3E6E77}" srcOrd="2" destOrd="0" presId="urn:microsoft.com/office/officeart/2005/8/layout/hProcess7"/>
    <dgm:cxn modelId="{52349B83-EF51-3345-9A40-EC951695A00B}" type="presParOf" srcId="{764ACFE9-A4AE-6747-A0DD-E9560DE97947}" destId="{210746E4-097F-834D-8BC2-A66B0D16BAAD}" srcOrd="9" destOrd="0" presId="urn:microsoft.com/office/officeart/2005/8/layout/hProcess7"/>
    <dgm:cxn modelId="{2B2E6B15-1F83-9947-A034-39F3457C7BF5}" type="presParOf" srcId="{764ACFE9-A4AE-6747-A0DD-E9560DE97947}" destId="{4629CEFB-1425-7448-9CAD-F423E8707E50}" srcOrd="10" destOrd="0" presId="urn:microsoft.com/office/officeart/2005/8/layout/hProcess7"/>
    <dgm:cxn modelId="{E1A7D496-7F9E-824C-833F-CB6B1590F594}" type="presParOf" srcId="{4629CEFB-1425-7448-9CAD-F423E8707E50}" destId="{83239D69-99D5-B842-8E82-FF1C12A7678F}" srcOrd="0" destOrd="0" presId="urn:microsoft.com/office/officeart/2005/8/layout/hProcess7"/>
    <dgm:cxn modelId="{EDDF7E96-9E92-A44A-A55F-CDE08A957C6F}" type="presParOf" srcId="{4629CEFB-1425-7448-9CAD-F423E8707E50}" destId="{22D6E192-498D-5D48-8ABD-58534D56FB04}" srcOrd="1" destOrd="0" presId="urn:microsoft.com/office/officeart/2005/8/layout/hProcess7"/>
    <dgm:cxn modelId="{453D1F47-5E65-D946-8C3C-9E327BCDB9E0}" type="presParOf" srcId="{4629CEFB-1425-7448-9CAD-F423E8707E50}" destId="{6E459836-DD36-EF4D-A3E8-847D845F6C0A}" srcOrd="2" destOrd="0" presId="urn:microsoft.com/office/officeart/2005/8/layout/hProcess7"/>
    <dgm:cxn modelId="{C8886DFF-B57C-DE49-87E3-948DAAEB5242}" type="presParOf" srcId="{764ACFE9-A4AE-6747-A0DD-E9560DE97947}" destId="{01FD05AF-AA55-674F-BC18-3DFFF45AD0F1}" srcOrd="11" destOrd="0" presId="urn:microsoft.com/office/officeart/2005/8/layout/hProcess7"/>
    <dgm:cxn modelId="{83097FC8-3569-5345-8C0B-4B6007AD3186}" type="presParOf" srcId="{764ACFE9-A4AE-6747-A0DD-E9560DE97947}" destId="{7F01345F-0215-C347-8C3D-E89056283760}" srcOrd="12" destOrd="0" presId="urn:microsoft.com/office/officeart/2005/8/layout/hProcess7"/>
    <dgm:cxn modelId="{13DEA5B5-78CF-B14B-BEBE-9DFA6C2CF389}" type="presParOf" srcId="{7F01345F-0215-C347-8C3D-E89056283760}" destId="{88ED0808-7E84-ED4F-83C8-1FD90CC7B06B}" srcOrd="0" destOrd="0" presId="urn:microsoft.com/office/officeart/2005/8/layout/hProcess7"/>
    <dgm:cxn modelId="{F9A3E94A-AF5C-E04C-8F11-24E535CB5AF6}" type="presParOf" srcId="{7F01345F-0215-C347-8C3D-E89056283760}" destId="{13669566-001C-8C42-924B-F8B013377A53}" srcOrd="1" destOrd="0" presId="urn:microsoft.com/office/officeart/2005/8/layout/hProcess7"/>
    <dgm:cxn modelId="{4B9BEAEF-56A6-FA49-8103-D15D9D4C70AB}" type="presParOf" srcId="{7F01345F-0215-C347-8C3D-E89056283760}" destId="{27C00657-DA42-EB47-A69D-5FD35748CDA5}" srcOrd="2" destOrd="0" presId="urn:microsoft.com/office/officeart/2005/8/layout/hProcess7"/>
    <dgm:cxn modelId="{80DA9A44-035D-B64D-9269-C861FFC6549D}" type="presParOf" srcId="{764ACFE9-A4AE-6747-A0DD-E9560DE97947}" destId="{F719FE2F-9816-A34A-BFA6-A152CB967AB0}" srcOrd="13" destOrd="0" presId="urn:microsoft.com/office/officeart/2005/8/layout/hProcess7"/>
    <dgm:cxn modelId="{99490AC2-6921-4443-B2E9-17DB8828D8C7}" type="presParOf" srcId="{764ACFE9-A4AE-6747-A0DD-E9560DE97947}" destId="{A16A7671-3E2D-844B-8915-071F4A077565}" srcOrd="14" destOrd="0" presId="urn:microsoft.com/office/officeart/2005/8/layout/hProcess7"/>
    <dgm:cxn modelId="{0DAAB296-204C-4B48-8054-694E62F14802}" type="presParOf" srcId="{A16A7671-3E2D-844B-8915-071F4A077565}" destId="{98895ADE-6C6D-7E4A-9E99-CE230F6C01E8}" srcOrd="0" destOrd="0" presId="urn:microsoft.com/office/officeart/2005/8/layout/hProcess7"/>
    <dgm:cxn modelId="{946EEC05-5FA1-0642-8AB3-9E23EA6D9ADA}" type="presParOf" srcId="{A16A7671-3E2D-844B-8915-071F4A077565}" destId="{5D259858-2729-2B45-9212-89E748601478}" srcOrd="1" destOrd="0" presId="urn:microsoft.com/office/officeart/2005/8/layout/hProcess7"/>
    <dgm:cxn modelId="{D7F468D1-453A-7D48-8EEE-54A7E919380D}" type="presParOf" srcId="{A16A7671-3E2D-844B-8915-071F4A077565}" destId="{8071B8BB-A528-E84F-9393-E8F6B841D4CA}" srcOrd="2" destOrd="0" presId="urn:microsoft.com/office/officeart/2005/8/layout/hProcess7"/>
    <dgm:cxn modelId="{71E84EF6-2161-1348-AB1B-B97CC58BCD24}" type="presParOf" srcId="{764ACFE9-A4AE-6747-A0DD-E9560DE97947}" destId="{9115A3CA-9D25-2E46-9830-1C06DF1692AA}" srcOrd="15" destOrd="0" presId="urn:microsoft.com/office/officeart/2005/8/layout/hProcess7"/>
    <dgm:cxn modelId="{F7F743E3-D27F-734E-A70A-A0DB7C2F3EC0}" type="presParOf" srcId="{764ACFE9-A4AE-6747-A0DD-E9560DE97947}" destId="{852E044A-22BE-C545-849F-2E06FE685D55}" srcOrd="16" destOrd="0" presId="urn:microsoft.com/office/officeart/2005/8/layout/hProcess7"/>
    <dgm:cxn modelId="{26459E24-1AEA-564B-93D7-EB1E713345DC}" type="presParOf" srcId="{852E044A-22BE-C545-849F-2E06FE685D55}" destId="{EE068E2F-1861-5E44-BC68-72200C443CA7}" srcOrd="0" destOrd="0" presId="urn:microsoft.com/office/officeart/2005/8/layout/hProcess7"/>
    <dgm:cxn modelId="{C9466198-6B31-134E-A3B2-C1237936A41F}" type="presParOf" srcId="{852E044A-22BE-C545-849F-2E06FE685D55}" destId="{D2273041-D5B2-5F48-9EC2-6C4BFD3EEA89}" srcOrd="1" destOrd="0" presId="urn:microsoft.com/office/officeart/2005/8/layout/hProcess7"/>
    <dgm:cxn modelId="{FD9F932E-F1A3-2F49-AA45-1CE13ABA308F}" type="presParOf" srcId="{852E044A-22BE-C545-849F-2E06FE685D55}" destId="{1DB14EB3-EA05-CB4E-8D21-D368CF6185A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4BD01B-3292-614D-B025-AC4E4336FC80}" type="doc">
      <dgm:prSet loTypeId="urn:microsoft.com/office/officeart/2005/8/layout/hProcess7" loCatId="" qsTypeId="urn:microsoft.com/office/officeart/2005/8/quickstyle/simple1" qsCatId="simple" csTypeId="urn:microsoft.com/office/officeart/2005/8/colors/accent5_3" csCatId="accent5" phldr="1"/>
      <dgm:spPr/>
      <dgm:t>
        <a:bodyPr/>
        <a:lstStyle/>
        <a:p>
          <a:endParaRPr lang="fr-FR"/>
        </a:p>
      </dgm:t>
    </dgm:pt>
    <dgm:pt modelId="{980CDF75-F8A0-9E48-9E9B-387DAF5C8F01}">
      <dgm:prSet phldrT="[Texte]" custT="1"/>
      <dgm:spPr>
        <a:solidFill>
          <a:srgbClr val="C4C0B3"/>
        </a:solidFill>
      </dgm:spPr>
      <dgm:t>
        <a:bodyPr/>
        <a:lstStyle/>
        <a:p>
          <a:r>
            <a:rPr lang="fr-FR" sz="1800" dirty="0"/>
            <a:t>1</a:t>
          </a:r>
        </a:p>
      </dgm:t>
    </dgm:pt>
    <dgm:pt modelId="{622683E4-B4F6-414D-9825-58EA268ABA42}" type="parTrans" cxnId="{9E60E71A-F8A3-634C-8CB1-95DF951100B6}">
      <dgm:prSet/>
      <dgm:spPr/>
      <dgm:t>
        <a:bodyPr/>
        <a:lstStyle/>
        <a:p>
          <a:endParaRPr lang="fr-FR" sz="1800"/>
        </a:p>
      </dgm:t>
    </dgm:pt>
    <dgm:pt modelId="{20C25C31-89A3-234D-962F-EAEA00B9392C}" type="sibTrans" cxnId="{9E60E71A-F8A3-634C-8CB1-95DF951100B6}">
      <dgm:prSet/>
      <dgm:spPr/>
      <dgm:t>
        <a:bodyPr/>
        <a:lstStyle/>
        <a:p>
          <a:endParaRPr lang="fr-FR" sz="1800"/>
        </a:p>
      </dgm:t>
    </dgm:pt>
    <dgm:pt modelId="{CF35C204-3D33-A84D-BA95-0B4BD3001CEB}">
      <dgm:prSet phldrT="[Texte]" custT="1"/>
      <dgm:spPr/>
      <dgm:t>
        <a:bodyPr/>
        <a:lstStyle/>
        <a:p>
          <a:r>
            <a:rPr lang="fr-FR" sz="1400" dirty="0"/>
            <a:t>Finalité du traitement limitée</a:t>
          </a:r>
        </a:p>
      </dgm:t>
    </dgm:pt>
    <dgm:pt modelId="{49208B59-689F-9E47-A8E6-2B7C01CCD4F3}" type="parTrans" cxnId="{7FF8D7E2-5317-8944-8EC9-54A010495791}">
      <dgm:prSet/>
      <dgm:spPr/>
      <dgm:t>
        <a:bodyPr/>
        <a:lstStyle/>
        <a:p>
          <a:endParaRPr lang="fr-FR" sz="1800"/>
        </a:p>
      </dgm:t>
    </dgm:pt>
    <dgm:pt modelId="{688D16CC-62E9-054E-A2EF-0EB5A418AE4E}" type="sibTrans" cxnId="{7FF8D7E2-5317-8944-8EC9-54A010495791}">
      <dgm:prSet/>
      <dgm:spPr/>
      <dgm:t>
        <a:bodyPr/>
        <a:lstStyle/>
        <a:p>
          <a:endParaRPr lang="fr-FR" sz="1800"/>
        </a:p>
      </dgm:t>
    </dgm:pt>
    <dgm:pt modelId="{4CEDB6AC-1DA5-CF4D-9B88-698AC7E324A2}">
      <dgm:prSet phldrT="[Texte]" custT="1"/>
      <dgm:spPr>
        <a:solidFill>
          <a:srgbClr val="C4C0B3"/>
        </a:solidFill>
      </dgm:spPr>
      <dgm:t>
        <a:bodyPr/>
        <a:lstStyle/>
        <a:p>
          <a:r>
            <a:rPr lang="fr-FR" sz="1800" dirty="0"/>
            <a:t>2</a:t>
          </a:r>
        </a:p>
      </dgm:t>
    </dgm:pt>
    <dgm:pt modelId="{34421704-D5C5-B040-96C6-F99F317D7E4A}" type="parTrans" cxnId="{423A36D7-6E3F-DA4F-A8AA-CE24E099A802}">
      <dgm:prSet/>
      <dgm:spPr/>
      <dgm:t>
        <a:bodyPr/>
        <a:lstStyle/>
        <a:p>
          <a:endParaRPr lang="fr-FR" sz="1800"/>
        </a:p>
      </dgm:t>
    </dgm:pt>
    <dgm:pt modelId="{030A3964-62F4-5C49-A78C-3EA6E074B590}" type="sibTrans" cxnId="{423A36D7-6E3F-DA4F-A8AA-CE24E099A802}">
      <dgm:prSet/>
      <dgm:spPr/>
      <dgm:t>
        <a:bodyPr/>
        <a:lstStyle/>
        <a:p>
          <a:endParaRPr lang="fr-FR" sz="1800"/>
        </a:p>
      </dgm:t>
    </dgm:pt>
    <dgm:pt modelId="{6B4E4A13-05C6-264E-8059-5A0EEABCC480}">
      <dgm:prSet phldrT="[Texte]" custT="1"/>
      <dgm:spPr>
        <a:solidFill>
          <a:srgbClr val="C4C0B3"/>
        </a:solidFill>
      </dgm:spPr>
      <dgm:t>
        <a:bodyPr/>
        <a:lstStyle/>
        <a:p>
          <a:r>
            <a:rPr lang="fr-FR" sz="1800" dirty="0"/>
            <a:t>5</a:t>
          </a:r>
        </a:p>
      </dgm:t>
    </dgm:pt>
    <dgm:pt modelId="{D1329077-DE37-DE49-8933-A7893C6CE28D}" type="parTrans" cxnId="{D3E98DD5-959B-B14F-8726-3D791FFBFEC1}">
      <dgm:prSet/>
      <dgm:spPr/>
      <dgm:t>
        <a:bodyPr/>
        <a:lstStyle/>
        <a:p>
          <a:endParaRPr lang="fr-FR" sz="1800"/>
        </a:p>
      </dgm:t>
    </dgm:pt>
    <dgm:pt modelId="{19A7C784-1FBD-ED48-88B8-B37FB59CA645}" type="sibTrans" cxnId="{D3E98DD5-959B-B14F-8726-3D791FFBFEC1}">
      <dgm:prSet/>
      <dgm:spPr/>
      <dgm:t>
        <a:bodyPr/>
        <a:lstStyle/>
        <a:p>
          <a:endParaRPr lang="fr-FR" sz="1800"/>
        </a:p>
      </dgm:t>
    </dgm:pt>
    <dgm:pt modelId="{70CE0021-8244-2241-858F-976B67A4840C}">
      <dgm:prSet phldrT="[Texte]" custT="1"/>
      <dgm:spPr/>
      <dgm:t>
        <a:bodyPr/>
        <a:lstStyle/>
        <a:p>
          <a:r>
            <a:rPr lang="fr-FR" sz="1400" dirty="0"/>
            <a:t>Droit des personnes renforcés</a:t>
          </a:r>
        </a:p>
      </dgm:t>
    </dgm:pt>
    <dgm:pt modelId="{60D9DF48-C23A-A646-A58F-B81388449DE1}" type="parTrans" cxnId="{9CB541EB-E451-A444-ABD4-E752FB2473FE}">
      <dgm:prSet/>
      <dgm:spPr/>
      <dgm:t>
        <a:bodyPr/>
        <a:lstStyle/>
        <a:p>
          <a:endParaRPr lang="fr-FR" sz="1800"/>
        </a:p>
      </dgm:t>
    </dgm:pt>
    <dgm:pt modelId="{CEC1E727-315D-D04C-9533-33EDD69DEE35}" type="sibTrans" cxnId="{9CB541EB-E451-A444-ABD4-E752FB2473FE}">
      <dgm:prSet/>
      <dgm:spPr/>
      <dgm:t>
        <a:bodyPr/>
        <a:lstStyle/>
        <a:p>
          <a:endParaRPr lang="fr-FR" sz="1800"/>
        </a:p>
      </dgm:t>
    </dgm:pt>
    <dgm:pt modelId="{9D420FBB-CFCB-2942-96C7-3F5348ECF010}">
      <dgm:prSet phldrT="[Texte]" custT="1"/>
      <dgm:spPr/>
      <dgm:t>
        <a:bodyPr/>
        <a:lstStyle/>
        <a:p>
          <a:r>
            <a:rPr lang="fr-FR" altLang="fr-FR" sz="1400" b="0" dirty="0">
              <a:latin typeface="+mn-lt"/>
              <a:cs typeface="Arial" pitchFamily="34" charset="0"/>
            </a:rPr>
            <a:t>Minimisation</a:t>
          </a:r>
          <a:br>
            <a:rPr lang="fr-FR" altLang="fr-FR" sz="1400" b="0" dirty="0">
              <a:latin typeface="+mn-lt"/>
              <a:cs typeface="Arial" pitchFamily="34" charset="0"/>
            </a:rPr>
          </a:br>
          <a:r>
            <a:rPr lang="fr-FR" altLang="fr-FR" sz="1400" b="0" dirty="0">
              <a:latin typeface="+mn-lt"/>
              <a:cs typeface="Arial" pitchFamily="34" charset="0"/>
            </a:rPr>
            <a:t>et pertinence</a:t>
          </a:r>
          <a:br>
            <a:rPr lang="fr-FR" altLang="fr-FR" sz="1400" b="0" dirty="0">
              <a:latin typeface="+mn-lt"/>
              <a:cs typeface="Arial" pitchFamily="34" charset="0"/>
            </a:rPr>
          </a:br>
          <a:r>
            <a:rPr lang="fr-FR" altLang="fr-FR" sz="1400" b="0" dirty="0">
              <a:latin typeface="+mn-lt"/>
              <a:cs typeface="Arial" pitchFamily="34" charset="0"/>
            </a:rPr>
            <a:t>de la collecte</a:t>
          </a:r>
          <a:endParaRPr lang="fr-FR" sz="1400" b="0" dirty="0">
            <a:latin typeface="+mn-lt"/>
          </a:endParaRPr>
        </a:p>
      </dgm:t>
    </dgm:pt>
    <dgm:pt modelId="{5EA4B4D1-C27D-C648-8257-B8E2CC4B1659}" type="parTrans" cxnId="{9D860619-4888-3443-ACED-1CC71D4FE3C7}">
      <dgm:prSet/>
      <dgm:spPr/>
      <dgm:t>
        <a:bodyPr/>
        <a:lstStyle/>
        <a:p>
          <a:endParaRPr lang="fr-FR" sz="1800"/>
        </a:p>
      </dgm:t>
    </dgm:pt>
    <dgm:pt modelId="{C605B855-8DC7-4441-9618-D791DFD0BBC7}" type="sibTrans" cxnId="{9D860619-4888-3443-ACED-1CC71D4FE3C7}">
      <dgm:prSet/>
      <dgm:spPr/>
      <dgm:t>
        <a:bodyPr/>
        <a:lstStyle/>
        <a:p>
          <a:endParaRPr lang="fr-FR" sz="1800"/>
        </a:p>
      </dgm:t>
    </dgm:pt>
    <dgm:pt modelId="{39AE402A-EDB6-9F43-BCA1-8C5651C7B6F1}">
      <dgm:prSet phldrT="[Texte]" custT="1"/>
      <dgm:spPr>
        <a:solidFill>
          <a:srgbClr val="00A3A6"/>
        </a:solidFill>
      </dgm:spPr>
      <dgm:t>
        <a:bodyPr/>
        <a:lstStyle/>
        <a:p>
          <a:r>
            <a:rPr lang="fr-FR" sz="1800" dirty="0"/>
            <a:t>3</a:t>
          </a:r>
        </a:p>
      </dgm:t>
    </dgm:pt>
    <dgm:pt modelId="{61F676AF-DEC4-D647-87EC-DD596256AA75}" type="parTrans" cxnId="{79D53F29-41CE-7747-ABF7-3D1FA3C0D3B5}">
      <dgm:prSet/>
      <dgm:spPr/>
      <dgm:t>
        <a:bodyPr/>
        <a:lstStyle/>
        <a:p>
          <a:endParaRPr lang="fr-FR" sz="1800"/>
        </a:p>
      </dgm:t>
    </dgm:pt>
    <dgm:pt modelId="{F620C48B-C08F-394D-B624-E16093F1DA90}" type="sibTrans" cxnId="{79D53F29-41CE-7747-ABF7-3D1FA3C0D3B5}">
      <dgm:prSet/>
      <dgm:spPr/>
      <dgm:t>
        <a:bodyPr/>
        <a:lstStyle/>
        <a:p>
          <a:endParaRPr lang="fr-FR" sz="1800"/>
        </a:p>
      </dgm:t>
    </dgm:pt>
    <dgm:pt modelId="{695318E7-6CC7-354E-9F18-B4608429A81E}">
      <dgm:prSet phldrT="[Texte]" custT="1"/>
      <dgm:spPr/>
      <dgm:t>
        <a:bodyPr/>
        <a:lstStyle/>
        <a:p>
          <a:r>
            <a:rPr lang="fr-FR" sz="1400" dirty="0"/>
            <a:t>Durée de conservation</a:t>
          </a:r>
        </a:p>
      </dgm:t>
    </dgm:pt>
    <dgm:pt modelId="{68582D61-2721-784E-9B15-5BAEAB8651A6}" type="parTrans" cxnId="{53BDB881-4930-0042-8106-492AB0D59354}">
      <dgm:prSet/>
      <dgm:spPr/>
      <dgm:t>
        <a:bodyPr/>
        <a:lstStyle/>
        <a:p>
          <a:endParaRPr lang="fr-FR" sz="1800"/>
        </a:p>
      </dgm:t>
    </dgm:pt>
    <dgm:pt modelId="{03DC0034-8DDF-174B-9C24-92DB32E2C02B}" type="sibTrans" cxnId="{53BDB881-4930-0042-8106-492AB0D59354}">
      <dgm:prSet/>
      <dgm:spPr/>
      <dgm:t>
        <a:bodyPr/>
        <a:lstStyle/>
        <a:p>
          <a:endParaRPr lang="fr-FR" sz="1800"/>
        </a:p>
      </dgm:t>
    </dgm:pt>
    <dgm:pt modelId="{A9F2C0BB-53EA-BB44-BD88-C5FE787B5577}">
      <dgm:prSet phldrT="[Texte]" custT="1"/>
      <dgm:spPr>
        <a:solidFill>
          <a:srgbClr val="C4C0B3"/>
        </a:solidFill>
      </dgm:spPr>
      <dgm:t>
        <a:bodyPr/>
        <a:lstStyle/>
        <a:p>
          <a:r>
            <a:rPr lang="fr-FR" sz="1800" dirty="0"/>
            <a:t>4</a:t>
          </a:r>
        </a:p>
      </dgm:t>
    </dgm:pt>
    <dgm:pt modelId="{96C06D68-EF37-F945-88D7-34DE1AFF715B}" type="parTrans" cxnId="{0456CDC3-E7B3-9040-97E4-78BE6FFB7515}">
      <dgm:prSet/>
      <dgm:spPr/>
      <dgm:t>
        <a:bodyPr/>
        <a:lstStyle/>
        <a:p>
          <a:endParaRPr lang="fr-FR" sz="1800"/>
        </a:p>
      </dgm:t>
    </dgm:pt>
    <dgm:pt modelId="{7A7179FD-DB75-ED42-B28F-524BABC25AEB}" type="sibTrans" cxnId="{0456CDC3-E7B3-9040-97E4-78BE6FFB7515}">
      <dgm:prSet/>
      <dgm:spPr/>
      <dgm:t>
        <a:bodyPr/>
        <a:lstStyle/>
        <a:p>
          <a:endParaRPr lang="fr-FR" sz="1800"/>
        </a:p>
      </dgm:t>
    </dgm:pt>
    <dgm:pt modelId="{D81C0AC3-7CF2-504A-AD5B-B7D72EBDEA97}">
      <dgm:prSet phldrT="[Texte]" custT="1"/>
      <dgm:spPr/>
      <dgm:t>
        <a:bodyPr/>
        <a:lstStyle/>
        <a:p>
          <a:r>
            <a:rPr lang="fr-FR" sz="1400" dirty="0"/>
            <a:t>Sécurité, intégrité, confidentialité</a:t>
          </a:r>
        </a:p>
      </dgm:t>
    </dgm:pt>
    <dgm:pt modelId="{9083931E-41AF-B54F-A569-A716FBD189E0}" type="parTrans" cxnId="{BF24B435-304A-C144-9173-E8368E0731F3}">
      <dgm:prSet/>
      <dgm:spPr/>
      <dgm:t>
        <a:bodyPr/>
        <a:lstStyle/>
        <a:p>
          <a:endParaRPr lang="fr-FR" sz="1800"/>
        </a:p>
      </dgm:t>
    </dgm:pt>
    <dgm:pt modelId="{7E0F9495-B5D0-1D47-93C6-DB8BF7A239EE}" type="sibTrans" cxnId="{BF24B435-304A-C144-9173-E8368E0731F3}">
      <dgm:prSet/>
      <dgm:spPr/>
      <dgm:t>
        <a:bodyPr/>
        <a:lstStyle/>
        <a:p>
          <a:endParaRPr lang="fr-FR" sz="1800"/>
        </a:p>
      </dgm:t>
    </dgm:pt>
    <dgm:pt modelId="{764ACFE9-A4AE-6747-A0DD-E9560DE97947}" type="pres">
      <dgm:prSet presAssocID="{054BD01B-3292-614D-B025-AC4E4336FC80}" presName="Name0" presStyleCnt="0">
        <dgm:presLayoutVars>
          <dgm:dir/>
          <dgm:animLvl val="lvl"/>
          <dgm:resizeHandles val="exact"/>
        </dgm:presLayoutVars>
      </dgm:prSet>
      <dgm:spPr/>
    </dgm:pt>
    <dgm:pt modelId="{1169E7E1-A787-6647-ADD1-145C1ED8C7F3}" type="pres">
      <dgm:prSet presAssocID="{980CDF75-F8A0-9E48-9E9B-387DAF5C8F01}" presName="compositeNode" presStyleCnt="0">
        <dgm:presLayoutVars>
          <dgm:bulletEnabled val="1"/>
        </dgm:presLayoutVars>
      </dgm:prSet>
      <dgm:spPr/>
    </dgm:pt>
    <dgm:pt modelId="{DA504599-F272-F741-BB56-2B7388BC7EC5}" type="pres">
      <dgm:prSet presAssocID="{980CDF75-F8A0-9E48-9E9B-387DAF5C8F01}" presName="bgRect" presStyleLbl="node1" presStyleIdx="0" presStyleCnt="5"/>
      <dgm:spPr/>
    </dgm:pt>
    <dgm:pt modelId="{C8DD1982-5DA7-0A4D-813D-F82F047790B2}" type="pres">
      <dgm:prSet presAssocID="{980CDF75-F8A0-9E48-9E9B-387DAF5C8F01}" presName="parentNode" presStyleLbl="node1" presStyleIdx="0" presStyleCnt="5">
        <dgm:presLayoutVars>
          <dgm:chMax val="0"/>
          <dgm:bulletEnabled val="1"/>
        </dgm:presLayoutVars>
      </dgm:prSet>
      <dgm:spPr/>
    </dgm:pt>
    <dgm:pt modelId="{5E60F1FA-1271-9C43-9E09-33FAC4B10E04}" type="pres">
      <dgm:prSet presAssocID="{980CDF75-F8A0-9E48-9E9B-387DAF5C8F01}" presName="childNode" presStyleLbl="node1" presStyleIdx="0" presStyleCnt="5">
        <dgm:presLayoutVars>
          <dgm:bulletEnabled val="1"/>
        </dgm:presLayoutVars>
      </dgm:prSet>
      <dgm:spPr/>
    </dgm:pt>
    <dgm:pt modelId="{5FB58B1A-E7F5-9C4D-A5E9-998182E6EE11}" type="pres">
      <dgm:prSet presAssocID="{20C25C31-89A3-234D-962F-EAEA00B9392C}" presName="hSp" presStyleCnt="0"/>
      <dgm:spPr/>
    </dgm:pt>
    <dgm:pt modelId="{82122CE1-244D-8442-B4D7-D92CF5300698}" type="pres">
      <dgm:prSet presAssocID="{20C25C31-89A3-234D-962F-EAEA00B9392C}" presName="vProcSp" presStyleCnt="0"/>
      <dgm:spPr/>
    </dgm:pt>
    <dgm:pt modelId="{1F947076-F6B5-444D-80DB-2657F51C25D3}" type="pres">
      <dgm:prSet presAssocID="{20C25C31-89A3-234D-962F-EAEA00B9392C}" presName="vSp1" presStyleCnt="0"/>
      <dgm:spPr/>
    </dgm:pt>
    <dgm:pt modelId="{3B60164A-997C-DA44-A54F-FF49655651F4}" type="pres">
      <dgm:prSet presAssocID="{20C25C31-89A3-234D-962F-EAEA00B9392C}" presName="simulatedConn" presStyleLbl="solidFgAcc1" presStyleIdx="0" presStyleCnt="4"/>
      <dgm:spPr/>
    </dgm:pt>
    <dgm:pt modelId="{E39CB662-C1A7-EB4D-880B-83C94DF74E77}" type="pres">
      <dgm:prSet presAssocID="{20C25C31-89A3-234D-962F-EAEA00B9392C}" presName="vSp2" presStyleCnt="0"/>
      <dgm:spPr/>
    </dgm:pt>
    <dgm:pt modelId="{3B1D0D7B-1604-BB4F-BAC8-5D0734A9457B}" type="pres">
      <dgm:prSet presAssocID="{20C25C31-89A3-234D-962F-EAEA00B9392C}" presName="sibTrans" presStyleCnt="0"/>
      <dgm:spPr/>
    </dgm:pt>
    <dgm:pt modelId="{67149BD5-154D-6947-882C-8C60D18332A2}" type="pres">
      <dgm:prSet presAssocID="{4CEDB6AC-1DA5-CF4D-9B88-698AC7E324A2}" presName="compositeNode" presStyleCnt="0">
        <dgm:presLayoutVars>
          <dgm:bulletEnabled val="1"/>
        </dgm:presLayoutVars>
      </dgm:prSet>
      <dgm:spPr/>
    </dgm:pt>
    <dgm:pt modelId="{BA9715F2-3B57-BF46-891D-0BC1C343F810}" type="pres">
      <dgm:prSet presAssocID="{4CEDB6AC-1DA5-CF4D-9B88-698AC7E324A2}" presName="bgRect" presStyleLbl="node1" presStyleIdx="1" presStyleCnt="5"/>
      <dgm:spPr/>
    </dgm:pt>
    <dgm:pt modelId="{6774AEF3-4736-0143-B1AA-E278AC87B4ED}" type="pres">
      <dgm:prSet presAssocID="{4CEDB6AC-1DA5-CF4D-9B88-698AC7E324A2}" presName="parentNode" presStyleLbl="node1" presStyleIdx="1" presStyleCnt="5">
        <dgm:presLayoutVars>
          <dgm:chMax val="0"/>
          <dgm:bulletEnabled val="1"/>
        </dgm:presLayoutVars>
      </dgm:prSet>
      <dgm:spPr/>
    </dgm:pt>
    <dgm:pt modelId="{ECF20519-906E-384F-9FA7-A685E992687A}" type="pres">
      <dgm:prSet presAssocID="{4CEDB6AC-1DA5-CF4D-9B88-698AC7E324A2}" presName="childNode" presStyleLbl="node1" presStyleIdx="1" presStyleCnt="5">
        <dgm:presLayoutVars>
          <dgm:bulletEnabled val="1"/>
        </dgm:presLayoutVars>
      </dgm:prSet>
      <dgm:spPr/>
    </dgm:pt>
    <dgm:pt modelId="{0351CF10-53DF-9849-BCB3-A1EAF348EED1}" type="pres">
      <dgm:prSet presAssocID="{030A3964-62F4-5C49-A78C-3EA6E074B590}" presName="hSp" presStyleCnt="0"/>
      <dgm:spPr/>
    </dgm:pt>
    <dgm:pt modelId="{E9F65354-B2C1-C347-A0AC-51A65AF9AD35}" type="pres">
      <dgm:prSet presAssocID="{030A3964-62F4-5C49-A78C-3EA6E074B590}" presName="vProcSp" presStyleCnt="0"/>
      <dgm:spPr/>
    </dgm:pt>
    <dgm:pt modelId="{CE074E13-2F15-E546-82FA-4A3C4EB44224}" type="pres">
      <dgm:prSet presAssocID="{030A3964-62F4-5C49-A78C-3EA6E074B590}" presName="vSp1" presStyleCnt="0"/>
      <dgm:spPr/>
    </dgm:pt>
    <dgm:pt modelId="{43374BF5-EBD3-4644-AC40-32F12691A27B}" type="pres">
      <dgm:prSet presAssocID="{030A3964-62F4-5C49-A78C-3EA6E074B590}" presName="simulatedConn" presStyleLbl="solidFgAcc1" presStyleIdx="1" presStyleCnt="4"/>
      <dgm:spPr/>
    </dgm:pt>
    <dgm:pt modelId="{868EA93C-256B-854A-A759-2DABB2CAD723}" type="pres">
      <dgm:prSet presAssocID="{030A3964-62F4-5C49-A78C-3EA6E074B590}" presName="vSp2" presStyleCnt="0"/>
      <dgm:spPr/>
    </dgm:pt>
    <dgm:pt modelId="{3D7AD41E-3EE7-8247-BE08-E5C1703C8673}" type="pres">
      <dgm:prSet presAssocID="{030A3964-62F4-5C49-A78C-3EA6E074B590}" presName="sibTrans" presStyleCnt="0"/>
      <dgm:spPr/>
    </dgm:pt>
    <dgm:pt modelId="{B6FF504A-87D7-0F40-93BF-1F0B3BB8534A}" type="pres">
      <dgm:prSet presAssocID="{39AE402A-EDB6-9F43-BCA1-8C5651C7B6F1}" presName="compositeNode" presStyleCnt="0">
        <dgm:presLayoutVars>
          <dgm:bulletEnabled val="1"/>
        </dgm:presLayoutVars>
      </dgm:prSet>
      <dgm:spPr/>
    </dgm:pt>
    <dgm:pt modelId="{0FB16592-05D6-E045-9929-EDB6B5637B94}" type="pres">
      <dgm:prSet presAssocID="{39AE402A-EDB6-9F43-BCA1-8C5651C7B6F1}" presName="bgRect" presStyleLbl="node1" presStyleIdx="2" presStyleCnt="5"/>
      <dgm:spPr/>
    </dgm:pt>
    <dgm:pt modelId="{5C8FA6A3-1B6E-E646-9679-A14FCC163444}" type="pres">
      <dgm:prSet presAssocID="{39AE402A-EDB6-9F43-BCA1-8C5651C7B6F1}" presName="parentNode" presStyleLbl="node1" presStyleIdx="2" presStyleCnt="5">
        <dgm:presLayoutVars>
          <dgm:chMax val="0"/>
          <dgm:bulletEnabled val="1"/>
        </dgm:presLayoutVars>
      </dgm:prSet>
      <dgm:spPr/>
    </dgm:pt>
    <dgm:pt modelId="{FAAC2845-C910-A844-9A9F-A3505F3E6E77}" type="pres">
      <dgm:prSet presAssocID="{39AE402A-EDB6-9F43-BCA1-8C5651C7B6F1}" presName="childNode" presStyleLbl="node1" presStyleIdx="2" presStyleCnt="5">
        <dgm:presLayoutVars>
          <dgm:bulletEnabled val="1"/>
        </dgm:presLayoutVars>
      </dgm:prSet>
      <dgm:spPr/>
    </dgm:pt>
    <dgm:pt modelId="{210746E4-097F-834D-8BC2-A66B0D16BAAD}" type="pres">
      <dgm:prSet presAssocID="{F620C48B-C08F-394D-B624-E16093F1DA90}" presName="hSp" presStyleCnt="0"/>
      <dgm:spPr/>
    </dgm:pt>
    <dgm:pt modelId="{4629CEFB-1425-7448-9CAD-F423E8707E50}" type="pres">
      <dgm:prSet presAssocID="{F620C48B-C08F-394D-B624-E16093F1DA90}" presName="vProcSp" presStyleCnt="0"/>
      <dgm:spPr/>
    </dgm:pt>
    <dgm:pt modelId="{83239D69-99D5-B842-8E82-FF1C12A7678F}" type="pres">
      <dgm:prSet presAssocID="{F620C48B-C08F-394D-B624-E16093F1DA90}" presName="vSp1" presStyleCnt="0"/>
      <dgm:spPr/>
    </dgm:pt>
    <dgm:pt modelId="{22D6E192-498D-5D48-8ABD-58534D56FB04}" type="pres">
      <dgm:prSet presAssocID="{F620C48B-C08F-394D-B624-E16093F1DA90}" presName="simulatedConn" presStyleLbl="solidFgAcc1" presStyleIdx="2" presStyleCnt="4"/>
      <dgm:spPr/>
    </dgm:pt>
    <dgm:pt modelId="{6E459836-DD36-EF4D-A3E8-847D845F6C0A}" type="pres">
      <dgm:prSet presAssocID="{F620C48B-C08F-394D-B624-E16093F1DA90}" presName="vSp2" presStyleCnt="0"/>
      <dgm:spPr/>
    </dgm:pt>
    <dgm:pt modelId="{01FD05AF-AA55-674F-BC18-3DFFF45AD0F1}" type="pres">
      <dgm:prSet presAssocID="{F620C48B-C08F-394D-B624-E16093F1DA90}" presName="sibTrans" presStyleCnt="0"/>
      <dgm:spPr/>
    </dgm:pt>
    <dgm:pt modelId="{7F01345F-0215-C347-8C3D-E89056283760}" type="pres">
      <dgm:prSet presAssocID="{A9F2C0BB-53EA-BB44-BD88-C5FE787B5577}" presName="compositeNode" presStyleCnt="0">
        <dgm:presLayoutVars>
          <dgm:bulletEnabled val="1"/>
        </dgm:presLayoutVars>
      </dgm:prSet>
      <dgm:spPr/>
    </dgm:pt>
    <dgm:pt modelId="{88ED0808-7E84-ED4F-83C8-1FD90CC7B06B}" type="pres">
      <dgm:prSet presAssocID="{A9F2C0BB-53EA-BB44-BD88-C5FE787B5577}" presName="bgRect" presStyleLbl="node1" presStyleIdx="3" presStyleCnt="5"/>
      <dgm:spPr/>
    </dgm:pt>
    <dgm:pt modelId="{13669566-001C-8C42-924B-F8B013377A53}" type="pres">
      <dgm:prSet presAssocID="{A9F2C0BB-53EA-BB44-BD88-C5FE787B5577}" presName="parentNode" presStyleLbl="node1" presStyleIdx="3" presStyleCnt="5">
        <dgm:presLayoutVars>
          <dgm:chMax val="0"/>
          <dgm:bulletEnabled val="1"/>
        </dgm:presLayoutVars>
      </dgm:prSet>
      <dgm:spPr/>
    </dgm:pt>
    <dgm:pt modelId="{27C00657-DA42-EB47-A69D-5FD35748CDA5}" type="pres">
      <dgm:prSet presAssocID="{A9F2C0BB-53EA-BB44-BD88-C5FE787B5577}" presName="childNode" presStyleLbl="node1" presStyleIdx="3" presStyleCnt="5">
        <dgm:presLayoutVars>
          <dgm:bulletEnabled val="1"/>
        </dgm:presLayoutVars>
      </dgm:prSet>
      <dgm:spPr/>
    </dgm:pt>
    <dgm:pt modelId="{F719FE2F-9816-A34A-BFA6-A152CB967AB0}" type="pres">
      <dgm:prSet presAssocID="{7A7179FD-DB75-ED42-B28F-524BABC25AEB}" presName="hSp" presStyleCnt="0"/>
      <dgm:spPr/>
    </dgm:pt>
    <dgm:pt modelId="{A16A7671-3E2D-844B-8915-071F4A077565}" type="pres">
      <dgm:prSet presAssocID="{7A7179FD-DB75-ED42-B28F-524BABC25AEB}" presName="vProcSp" presStyleCnt="0"/>
      <dgm:spPr/>
    </dgm:pt>
    <dgm:pt modelId="{98895ADE-6C6D-7E4A-9E99-CE230F6C01E8}" type="pres">
      <dgm:prSet presAssocID="{7A7179FD-DB75-ED42-B28F-524BABC25AEB}" presName="vSp1" presStyleCnt="0"/>
      <dgm:spPr/>
    </dgm:pt>
    <dgm:pt modelId="{5D259858-2729-2B45-9212-89E748601478}" type="pres">
      <dgm:prSet presAssocID="{7A7179FD-DB75-ED42-B28F-524BABC25AEB}" presName="simulatedConn" presStyleLbl="solidFgAcc1" presStyleIdx="3" presStyleCnt="4"/>
      <dgm:spPr/>
    </dgm:pt>
    <dgm:pt modelId="{8071B8BB-A528-E84F-9393-E8F6B841D4CA}" type="pres">
      <dgm:prSet presAssocID="{7A7179FD-DB75-ED42-B28F-524BABC25AEB}" presName="vSp2" presStyleCnt="0"/>
      <dgm:spPr/>
    </dgm:pt>
    <dgm:pt modelId="{9115A3CA-9D25-2E46-9830-1C06DF1692AA}" type="pres">
      <dgm:prSet presAssocID="{7A7179FD-DB75-ED42-B28F-524BABC25AEB}" presName="sibTrans" presStyleCnt="0"/>
      <dgm:spPr/>
    </dgm:pt>
    <dgm:pt modelId="{852E044A-22BE-C545-849F-2E06FE685D55}" type="pres">
      <dgm:prSet presAssocID="{6B4E4A13-05C6-264E-8059-5A0EEABCC480}" presName="compositeNode" presStyleCnt="0">
        <dgm:presLayoutVars>
          <dgm:bulletEnabled val="1"/>
        </dgm:presLayoutVars>
      </dgm:prSet>
      <dgm:spPr/>
    </dgm:pt>
    <dgm:pt modelId="{EE068E2F-1861-5E44-BC68-72200C443CA7}" type="pres">
      <dgm:prSet presAssocID="{6B4E4A13-05C6-264E-8059-5A0EEABCC480}" presName="bgRect" presStyleLbl="node1" presStyleIdx="4" presStyleCnt="5"/>
      <dgm:spPr/>
    </dgm:pt>
    <dgm:pt modelId="{D2273041-D5B2-5F48-9EC2-6C4BFD3EEA89}" type="pres">
      <dgm:prSet presAssocID="{6B4E4A13-05C6-264E-8059-5A0EEABCC480}" presName="parentNode" presStyleLbl="node1" presStyleIdx="4" presStyleCnt="5">
        <dgm:presLayoutVars>
          <dgm:chMax val="0"/>
          <dgm:bulletEnabled val="1"/>
        </dgm:presLayoutVars>
      </dgm:prSet>
      <dgm:spPr/>
    </dgm:pt>
    <dgm:pt modelId="{1DB14EB3-EA05-CB4E-8D21-D368CF6185A7}" type="pres">
      <dgm:prSet presAssocID="{6B4E4A13-05C6-264E-8059-5A0EEABCC480}" presName="childNode" presStyleLbl="node1" presStyleIdx="4" presStyleCnt="5">
        <dgm:presLayoutVars>
          <dgm:bulletEnabled val="1"/>
        </dgm:presLayoutVars>
      </dgm:prSet>
      <dgm:spPr/>
    </dgm:pt>
  </dgm:ptLst>
  <dgm:cxnLst>
    <dgm:cxn modelId="{DA51C004-9942-3049-AD41-0192C8126ADE}" type="presOf" srcId="{A9F2C0BB-53EA-BB44-BD88-C5FE787B5577}" destId="{13669566-001C-8C42-924B-F8B013377A53}" srcOrd="1" destOrd="0" presId="urn:microsoft.com/office/officeart/2005/8/layout/hProcess7"/>
    <dgm:cxn modelId="{FEDAED0E-D236-FE42-82BA-D24A2C4BC30F}" type="presOf" srcId="{6B4E4A13-05C6-264E-8059-5A0EEABCC480}" destId="{EE068E2F-1861-5E44-BC68-72200C443CA7}" srcOrd="0" destOrd="0" presId="urn:microsoft.com/office/officeart/2005/8/layout/hProcess7"/>
    <dgm:cxn modelId="{9D860619-4888-3443-ACED-1CC71D4FE3C7}" srcId="{4CEDB6AC-1DA5-CF4D-9B88-698AC7E324A2}" destId="{9D420FBB-CFCB-2942-96C7-3F5348ECF010}" srcOrd="0" destOrd="0" parTransId="{5EA4B4D1-C27D-C648-8257-B8E2CC4B1659}" sibTransId="{C605B855-8DC7-4441-9618-D791DFD0BBC7}"/>
    <dgm:cxn modelId="{9E60E71A-F8A3-634C-8CB1-95DF951100B6}" srcId="{054BD01B-3292-614D-B025-AC4E4336FC80}" destId="{980CDF75-F8A0-9E48-9E9B-387DAF5C8F01}" srcOrd="0" destOrd="0" parTransId="{622683E4-B4F6-414D-9825-58EA268ABA42}" sibTransId="{20C25C31-89A3-234D-962F-EAEA00B9392C}"/>
    <dgm:cxn modelId="{79D53F29-41CE-7747-ABF7-3D1FA3C0D3B5}" srcId="{054BD01B-3292-614D-B025-AC4E4336FC80}" destId="{39AE402A-EDB6-9F43-BCA1-8C5651C7B6F1}" srcOrd="2" destOrd="0" parTransId="{61F676AF-DEC4-D647-87EC-DD596256AA75}" sibTransId="{F620C48B-C08F-394D-B624-E16093F1DA90}"/>
    <dgm:cxn modelId="{BF24B435-304A-C144-9173-E8368E0731F3}" srcId="{A9F2C0BB-53EA-BB44-BD88-C5FE787B5577}" destId="{D81C0AC3-7CF2-504A-AD5B-B7D72EBDEA97}" srcOrd="0" destOrd="0" parTransId="{9083931E-41AF-B54F-A569-A716FBD189E0}" sibTransId="{7E0F9495-B5D0-1D47-93C6-DB8BF7A239EE}"/>
    <dgm:cxn modelId="{F64ED460-3602-2249-B334-FEF65D964D7E}" type="presOf" srcId="{A9F2C0BB-53EA-BB44-BD88-C5FE787B5577}" destId="{88ED0808-7E84-ED4F-83C8-1FD90CC7B06B}" srcOrd="0" destOrd="0" presId="urn:microsoft.com/office/officeart/2005/8/layout/hProcess7"/>
    <dgm:cxn modelId="{048B9E61-7C76-B344-9C2F-E67195B68E18}" type="presOf" srcId="{CF35C204-3D33-A84D-BA95-0B4BD3001CEB}" destId="{5E60F1FA-1271-9C43-9E09-33FAC4B10E04}" srcOrd="0" destOrd="0" presId="urn:microsoft.com/office/officeart/2005/8/layout/hProcess7"/>
    <dgm:cxn modelId="{C8200E4B-6CE7-9F4C-8801-3216ED47795E}" type="presOf" srcId="{695318E7-6CC7-354E-9F18-B4608429A81E}" destId="{FAAC2845-C910-A844-9A9F-A3505F3E6E77}" srcOrd="0" destOrd="0" presId="urn:microsoft.com/office/officeart/2005/8/layout/hProcess7"/>
    <dgm:cxn modelId="{01EB2452-34D0-A74A-A937-641D7DFF3B2F}" type="presOf" srcId="{6B4E4A13-05C6-264E-8059-5A0EEABCC480}" destId="{D2273041-D5B2-5F48-9EC2-6C4BFD3EEA89}" srcOrd="1" destOrd="0" presId="urn:microsoft.com/office/officeart/2005/8/layout/hProcess7"/>
    <dgm:cxn modelId="{53BDB881-4930-0042-8106-492AB0D59354}" srcId="{39AE402A-EDB6-9F43-BCA1-8C5651C7B6F1}" destId="{695318E7-6CC7-354E-9F18-B4608429A81E}" srcOrd="0" destOrd="0" parTransId="{68582D61-2721-784E-9B15-5BAEAB8651A6}" sibTransId="{03DC0034-8DDF-174B-9C24-92DB32E2C02B}"/>
    <dgm:cxn modelId="{B77B4A87-6B07-A146-B6AE-55059B47355D}" type="presOf" srcId="{980CDF75-F8A0-9E48-9E9B-387DAF5C8F01}" destId="{DA504599-F272-F741-BB56-2B7388BC7EC5}" srcOrd="0" destOrd="0" presId="urn:microsoft.com/office/officeart/2005/8/layout/hProcess7"/>
    <dgm:cxn modelId="{E36465A5-54C9-E24B-87B1-145845302EE8}" type="presOf" srcId="{D81C0AC3-7CF2-504A-AD5B-B7D72EBDEA97}" destId="{27C00657-DA42-EB47-A69D-5FD35748CDA5}" srcOrd="0" destOrd="0" presId="urn:microsoft.com/office/officeart/2005/8/layout/hProcess7"/>
    <dgm:cxn modelId="{1A67F4A6-995D-A648-B6CD-F6FC7B4B18A5}" type="presOf" srcId="{9D420FBB-CFCB-2942-96C7-3F5348ECF010}" destId="{ECF20519-906E-384F-9FA7-A685E992687A}" srcOrd="0" destOrd="0" presId="urn:microsoft.com/office/officeart/2005/8/layout/hProcess7"/>
    <dgm:cxn modelId="{28F64FA9-1CF0-9C42-AC87-33562ADD9722}" type="presOf" srcId="{39AE402A-EDB6-9F43-BCA1-8C5651C7B6F1}" destId="{5C8FA6A3-1B6E-E646-9679-A14FCC163444}" srcOrd="1" destOrd="0" presId="urn:microsoft.com/office/officeart/2005/8/layout/hProcess7"/>
    <dgm:cxn modelId="{5998BEA9-A1E0-B74C-B5F5-45A772B30EF5}" type="presOf" srcId="{39AE402A-EDB6-9F43-BCA1-8C5651C7B6F1}" destId="{0FB16592-05D6-E045-9929-EDB6B5637B94}" srcOrd="0" destOrd="0" presId="urn:microsoft.com/office/officeart/2005/8/layout/hProcess7"/>
    <dgm:cxn modelId="{86E852AD-3188-C549-85E9-7B8EF205506A}" type="presOf" srcId="{4CEDB6AC-1DA5-CF4D-9B88-698AC7E324A2}" destId="{BA9715F2-3B57-BF46-891D-0BC1C343F810}" srcOrd="0" destOrd="0" presId="urn:microsoft.com/office/officeart/2005/8/layout/hProcess7"/>
    <dgm:cxn modelId="{2E06CDB2-6C6F-0445-819A-19CE981C15FA}" type="presOf" srcId="{70CE0021-8244-2241-858F-976B67A4840C}" destId="{1DB14EB3-EA05-CB4E-8D21-D368CF6185A7}" srcOrd="0" destOrd="0" presId="urn:microsoft.com/office/officeart/2005/8/layout/hProcess7"/>
    <dgm:cxn modelId="{D5B6C6B5-B374-9E46-9A69-28CDB0445C1B}" type="presOf" srcId="{4CEDB6AC-1DA5-CF4D-9B88-698AC7E324A2}" destId="{6774AEF3-4736-0143-B1AA-E278AC87B4ED}" srcOrd="1" destOrd="0" presId="urn:microsoft.com/office/officeart/2005/8/layout/hProcess7"/>
    <dgm:cxn modelId="{0456CDC3-E7B3-9040-97E4-78BE6FFB7515}" srcId="{054BD01B-3292-614D-B025-AC4E4336FC80}" destId="{A9F2C0BB-53EA-BB44-BD88-C5FE787B5577}" srcOrd="3" destOrd="0" parTransId="{96C06D68-EF37-F945-88D7-34DE1AFF715B}" sibTransId="{7A7179FD-DB75-ED42-B28F-524BABC25AEB}"/>
    <dgm:cxn modelId="{B1B697CA-44B6-3149-AD5E-86E65EF900A4}" type="presOf" srcId="{054BD01B-3292-614D-B025-AC4E4336FC80}" destId="{764ACFE9-A4AE-6747-A0DD-E9560DE97947}" srcOrd="0" destOrd="0" presId="urn:microsoft.com/office/officeart/2005/8/layout/hProcess7"/>
    <dgm:cxn modelId="{D3E98DD5-959B-B14F-8726-3D791FFBFEC1}" srcId="{054BD01B-3292-614D-B025-AC4E4336FC80}" destId="{6B4E4A13-05C6-264E-8059-5A0EEABCC480}" srcOrd="4" destOrd="0" parTransId="{D1329077-DE37-DE49-8933-A7893C6CE28D}" sibTransId="{19A7C784-1FBD-ED48-88B8-B37FB59CA645}"/>
    <dgm:cxn modelId="{423A36D7-6E3F-DA4F-A8AA-CE24E099A802}" srcId="{054BD01B-3292-614D-B025-AC4E4336FC80}" destId="{4CEDB6AC-1DA5-CF4D-9B88-698AC7E324A2}" srcOrd="1" destOrd="0" parTransId="{34421704-D5C5-B040-96C6-F99F317D7E4A}" sibTransId="{030A3964-62F4-5C49-A78C-3EA6E074B590}"/>
    <dgm:cxn modelId="{7FF8D7E2-5317-8944-8EC9-54A010495791}" srcId="{980CDF75-F8A0-9E48-9E9B-387DAF5C8F01}" destId="{CF35C204-3D33-A84D-BA95-0B4BD3001CEB}" srcOrd="0" destOrd="0" parTransId="{49208B59-689F-9E47-A8E6-2B7C01CCD4F3}" sibTransId="{688D16CC-62E9-054E-A2EF-0EB5A418AE4E}"/>
    <dgm:cxn modelId="{2D0B2DE8-413B-D344-BCF9-E65CCE060FA1}" type="presOf" srcId="{980CDF75-F8A0-9E48-9E9B-387DAF5C8F01}" destId="{C8DD1982-5DA7-0A4D-813D-F82F047790B2}" srcOrd="1" destOrd="0" presId="urn:microsoft.com/office/officeart/2005/8/layout/hProcess7"/>
    <dgm:cxn modelId="{9CB541EB-E451-A444-ABD4-E752FB2473FE}" srcId="{6B4E4A13-05C6-264E-8059-5A0EEABCC480}" destId="{70CE0021-8244-2241-858F-976B67A4840C}" srcOrd="0" destOrd="0" parTransId="{60D9DF48-C23A-A646-A58F-B81388449DE1}" sibTransId="{CEC1E727-315D-D04C-9533-33EDD69DEE35}"/>
    <dgm:cxn modelId="{666EAEF3-B04A-B34D-BA74-8C8011C26A39}" type="presParOf" srcId="{764ACFE9-A4AE-6747-A0DD-E9560DE97947}" destId="{1169E7E1-A787-6647-ADD1-145C1ED8C7F3}" srcOrd="0" destOrd="0" presId="urn:microsoft.com/office/officeart/2005/8/layout/hProcess7"/>
    <dgm:cxn modelId="{240E2CCF-BA96-2540-95A8-5F226B909F4D}" type="presParOf" srcId="{1169E7E1-A787-6647-ADD1-145C1ED8C7F3}" destId="{DA504599-F272-F741-BB56-2B7388BC7EC5}" srcOrd="0" destOrd="0" presId="urn:microsoft.com/office/officeart/2005/8/layout/hProcess7"/>
    <dgm:cxn modelId="{8480498D-6F4C-D54C-9F78-64121DF2BB99}" type="presParOf" srcId="{1169E7E1-A787-6647-ADD1-145C1ED8C7F3}" destId="{C8DD1982-5DA7-0A4D-813D-F82F047790B2}" srcOrd="1" destOrd="0" presId="urn:microsoft.com/office/officeart/2005/8/layout/hProcess7"/>
    <dgm:cxn modelId="{D1DC905C-7941-7A4F-8889-B9FC54DA38E5}" type="presParOf" srcId="{1169E7E1-A787-6647-ADD1-145C1ED8C7F3}" destId="{5E60F1FA-1271-9C43-9E09-33FAC4B10E04}" srcOrd="2" destOrd="0" presId="urn:microsoft.com/office/officeart/2005/8/layout/hProcess7"/>
    <dgm:cxn modelId="{AF535F98-533E-754F-8B13-6558303C97BA}" type="presParOf" srcId="{764ACFE9-A4AE-6747-A0DD-E9560DE97947}" destId="{5FB58B1A-E7F5-9C4D-A5E9-998182E6EE11}" srcOrd="1" destOrd="0" presId="urn:microsoft.com/office/officeart/2005/8/layout/hProcess7"/>
    <dgm:cxn modelId="{C30B88C7-3AB9-9A4B-BE61-E8E0EDB82E0E}" type="presParOf" srcId="{764ACFE9-A4AE-6747-A0DD-E9560DE97947}" destId="{82122CE1-244D-8442-B4D7-D92CF5300698}" srcOrd="2" destOrd="0" presId="urn:microsoft.com/office/officeart/2005/8/layout/hProcess7"/>
    <dgm:cxn modelId="{7F7F5CBC-50A5-2A49-BECD-7E756557BB11}" type="presParOf" srcId="{82122CE1-244D-8442-B4D7-D92CF5300698}" destId="{1F947076-F6B5-444D-80DB-2657F51C25D3}" srcOrd="0" destOrd="0" presId="urn:microsoft.com/office/officeart/2005/8/layout/hProcess7"/>
    <dgm:cxn modelId="{00106C1B-C5DB-5E49-AC0D-ECF5D47788C4}" type="presParOf" srcId="{82122CE1-244D-8442-B4D7-D92CF5300698}" destId="{3B60164A-997C-DA44-A54F-FF49655651F4}" srcOrd="1" destOrd="0" presId="urn:microsoft.com/office/officeart/2005/8/layout/hProcess7"/>
    <dgm:cxn modelId="{F15F2FDE-EC90-FE40-9AA3-FBF7078B7614}" type="presParOf" srcId="{82122CE1-244D-8442-B4D7-D92CF5300698}" destId="{E39CB662-C1A7-EB4D-880B-83C94DF74E77}" srcOrd="2" destOrd="0" presId="urn:microsoft.com/office/officeart/2005/8/layout/hProcess7"/>
    <dgm:cxn modelId="{9A174381-F7BA-0C4C-B472-6013828ADA2C}" type="presParOf" srcId="{764ACFE9-A4AE-6747-A0DD-E9560DE97947}" destId="{3B1D0D7B-1604-BB4F-BAC8-5D0734A9457B}" srcOrd="3" destOrd="0" presId="urn:microsoft.com/office/officeart/2005/8/layout/hProcess7"/>
    <dgm:cxn modelId="{9C315470-1CCC-BC49-9736-878B30200F50}" type="presParOf" srcId="{764ACFE9-A4AE-6747-A0DD-E9560DE97947}" destId="{67149BD5-154D-6947-882C-8C60D18332A2}" srcOrd="4" destOrd="0" presId="urn:microsoft.com/office/officeart/2005/8/layout/hProcess7"/>
    <dgm:cxn modelId="{D924A2C8-4A22-0A4A-87AB-E07E65447983}" type="presParOf" srcId="{67149BD5-154D-6947-882C-8C60D18332A2}" destId="{BA9715F2-3B57-BF46-891D-0BC1C343F810}" srcOrd="0" destOrd="0" presId="urn:microsoft.com/office/officeart/2005/8/layout/hProcess7"/>
    <dgm:cxn modelId="{BDE3EAD0-BAE0-F54D-B725-E793D8F5DCBE}" type="presParOf" srcId="{67149BD5-154D-6947-882C-8C60D18332A2}" destId="{6774AEF3-4736-0143-B1AA-E278AC87B4ED}" srcOrd="1" destOrd="0" presId="urn:microsoft.com/office/officeart/2005/8/layout/hProcess7"/>
    <dgm:cxn modelId="{CDB3240F-D9F8-124F-8090-BA8F80104BD8}" type="presParOf" srcId="{67149BD5-154D-6947-882C-8C60D18332A2}" destId="{ECF20519-906E-384F-9FA7-A685E992687A}" srcOrd="2" destOrd="0" presId="urn:microsoft.com/office/officeart/2005/8/layout/hProcess7"/>
    <dgm:cxn modelId="{8F4E8F03-F04F-E543-AF72-4BF43FC38AFF}" type="presParOf" srcId="{764ACFE9-A4AE-6747-A0DD-E9560DE97947}" destId="{0351CF10-53DF-9849-BCB3-A1EAF348EED1}" srcOrd="5" destOrd="0" presId="urn:microsoft.com/office/officeart/2005/8/layout/hProcess7"/>
    <dgm:cxn modelId="{3FEFD833-86E4-9D40-B3AC-C874CAFF6CF3}" type="presParOf" srcId="{764ACFE9-A4AE-6747-A0DD-E9560DE97947}" destId="{E9F65354-B2C1-C347-A0AC-51A65AF9AD35}" srcOrd="6" destOrd="0" presId="urn:microsoft.com/office/officeart/2005/8/layout/hProcess7"/>
    <dgm:cxn modelId="{5B928356-2B22-6545-8AB0-22B65868AB3B}" type="presParOf" srcId="{E9F65354-B2C1-C347-A0AC-51A65AF9AD35}" destId="{CE074E13-2F15-E546-82FA-4A3C4EB44224}" srcOrd="0" destOrd="0" presId="urn:microsoft.com/office/officeart/2005/8/layout/hProcess7"/>
    <dgm:cxn modelId="{13F8FD6C-250C-A248-ABCB-23FA7217CB4D}" type="presParOf" srcId="{E9F65354-B2C1-C347-A0AC-51A65AF9AD35}" destId="{43374BF5-EBD3-4644-AC40-32F12691A27B}" srcOrd="1" destOrd="0" presId="urn:microsoft.com/office/officeart/2005/8/layout/hProcess7"/>
    <dgm:cxn modelId="{FED963C1-71AF-E142-8392-52464EDFBED6}" type="presParOf" srcId="{E9F65354-B2C1-C347-A0AC-51A65AF9AD35}" destId="{868EA93C-256B-854A-A759-2DABB2CAD723}" srcOrd="2" destOrd="0" presId="urn:microsoft.com/office/officeart/2005/8/layout/hProcess7"/>
    <dgm:cxn modelId="{5DC57644-C9F0-A24A-AD1B-1532887A44B7}" type="presParOf" srcId="{764ACFE9-A4AE-6747-A0DD-E9560DE97947}" destId="{3D7AD41E-3EE7-8247-BE08-E5C1703C8673}" srcOrd="7" destOrd="0" presId="urn:microsoft.com/office/officeart/2005/8/layout/hProcess7"/>
    <dgm:cxn modelId="{DD409747-2FCB-534F-BE6F-778C044F43C1}" type="presParOf" srcId="{764ACFE9-A4AE-6747-A0DD-E9560DE97947}" destId="{B6FF504A-87D7-0F40-93BF-1F0B3BB8534A}" srcOrd="8" destOrd="0" presId="urn:microsoft.com/office/officeart/2005/8/layout/hProcess7"/>
    <dgm:cxn modelId="{5C9BA5DA-A69C-E445-8CE4-417E322B7291}" type="presParOf" srcId="{B6FF504A-87D7-0F40-93BF-1F0B3BB8534A}" destId="{0FB16592-05D6-E045-9929-EDB6B5637B94}" srcOrd="0" destOrd="0" presId="urn:microsoft.com/office/officeart/2005/8/layout/hProcess7"/>
    <dgm:cxn modelId="{C7F26D96-E255-784F-8ED4-851775623145}" type="presParOf" srcId="{B6FF504A-87D7-0F40-93BF-1F0B3BB8534A}" destId="{5C8FA6A3-1B6E-E646-9679-A14FCC163444}" srcOrd="1" destOrd="0" presId="urn:microsoft.com/office/officeart/2005/8/layout/hProcess7"/>
    <dgm:cxn modelId="{A3D76F65-452C-754B-B54D-C09D8A18B20D}" type="presParOf" srcId="{B6FF504A-87D7-0F40-93BF-1F0B3BB8534A}" destId="{FAAC2845-C910-A844-9A9F-A3505F3E6E77}" srcOrd="2" destOrd="0" presId="urn:microsoft.com/office/officeart/2005/8/layout/hProcess7"/>
    <dgm:cxn modelId="{52349B83-EF51-3345-9A40-EC951695A00B}" type="presParOf" srcId="{764ACFE9-A4AE-6747-A0DD-E9560DE97947}" destId="{210746E4-097F-834D-8BC2-A66B0D16BAAD}" srcOrd="9" destOrd="0" presId="urn:microsoft.com/office/officeart/2005/8/layout/hProcess7"/>
    <dgm:cxn modelId="{2B2E6B15-1F83-9947-A034-39F3457C7BF5}" type="presParOf" srcId="{764ACFE9-A4AE-6747-A0DD-E9560DE97947}" destId="{4629CEFB-1425-7448-9CAD-F423E8707E50}" srcOrd="10" destOrd="0" presId="urn:microsoft.com/office/officeart/2005/8/layout/hProcess7"/>
    <dgm:cxn modelId="{E1A7D496-7F9E-824C-833F-CB6B1590F594}" type="presParOf" srcId="{4629CEFB-1425-7448-9CAD-F423E8707E50}" destId="{83239D69-99D5-B842-8E82-FF1C12A7678F}" srcOrd="0" destOrd="0" presId="urn:microsoft.com/office/officeart/2005/8/layout/hProcess7"/>
    <dgm:cxn modelId="{EDDF7E96-9E92-A44A-A55F-CDE08A957C6F}" type="presParOf" srcId="{4629CEFB-1425-7448-9CAD-F423E8707E50}" destId="{22D6E192-498D-5D48-8ABD-58534D56FB04}" srcOrd="1" destOrd="0" presId="urn:microsoft.com/office/officeart/2005/8/layout/hProcess7"/>
    <dgm:cxn modelId="{453D1F47-5E65-D946-8C3C-9E327BCDB9E0}" type="presParOf" srcId="{4629CEFB-1425-7448-9CAD-F423E8707E50}" destId="{6E459836-DD36-EF4D-A3E8-847D845F6C0A}" srcOrd="2" destOrd="0" presId="urn:microsoft.com/office/officeart/2005/8/layout/hProcess7"/>
    <dgm:cxn modelId="{C8886DFF-B57C-DE49-87E3-948DAAEB5242}" type="presParOf" srcId="{764ACFE9-A4AE-6747-A0DD-E9560DE97947}" destId="{01FD05AF-AA55-674F-BC18-3DFFF45AD0F1}" srcOrd="11" destOrd="0" presId="urn:microsoft.com/office/officeart/2005/8/layout/hProcess7"/>
    <dgm:cxn modelId="{83097FC8-3569-5345-8C0B-4B6007AD3186}" type="presParOf" srcId="{764ACFE9-A4AE-6747-A0DD-E9560DE97947}" destId="{7F01345F-0215-C347-8C3D-E89056283760}" srcOrd="12" destOrd="0" presId="urn:microsoft.com/office/officeart/2005/8/layout/hProcess7"/>
    <dgm:cxn modelId="{13DEA5B5-78CF-B14B-BEBE-9DFA6C2CF389}" type="presParOf" srcId="{7F01345F-0215-C347-8C3D-E89056283760}" destId="{88ED0808-7E84-ED4F-83C8-1FD90CC7B06B}" srcOrd="0" destOrd="0" presId="urn:microsoft.com/office/officeart/2005/8/layout/hProcess7"/>
    <dgm:cxn modelId="{F9A3E94A-AF5C-E04C-8F11-24E535CB5AF6}" type="presParOf" srcId="{7F01345F-0215-C347-8C3D-E89056283760}" destId="{13669566-001C-8C42-924B-F8B013377A53}" srcOrd="1" destOrd="0" presId="urn:microsoft.com/office/officeart/2005/8/layout/hProcess7"/>
    <dgm:cxn modelId="{4B9BEAEF-56A6-FA49-8103-D15D9D4C70AB}" type="presParOf" srcId="{7F01345F-0215-C347-8C3D-E89056283760}" destId="{27C00657-DA42-EB47-A69D-5FD35748CDA5}" srcOrd="2" destOrd="0" presId="urn:microsoft.com/office/officeart/2005/8/layout/hProcess7"/>
    <dgm:cxn modelId="{80DA9A44-035D-B64D-9269-C861FFC6549D}" type="presParOf" srcId="{764ACFE9-A4AE-6747-A0DD-E9560DE97947}" destId="{F719FE2F-9816-A34A-BFA6-A152CB967AB0}" srcOrd="13" destOrd="0" presId="urn:microsoft.com/office/officeart/2005/8/layout/hProcess7"/>
    <dgm:cxn modelId="{99490AC2-6921-4443-B2E9-17DB8828D8C7}" type="presParOf" srcId="{764ACFE9-A4AE-6747-A0DD-E9560DE97947}" destId="{A16A7671-3E2D-844B-8915-071F4A077565}" srcOrd="14" destOrd="0" presId="urn:microsoft.com/office/officeart/2005/8/layout/hProcess7"/>
    <dgm:cxn modelId="{0DAAB296-204C-4B48-8054-694E62F14802}" type="presParOf" srcId="{A16A7671-3E2D-844B-8915-071F4A077565}" destId="{98895ADE-6C6D-7E4A-9E99-CE230F6C01E8}" srcOrd="0" destOrd="0" presId="urn:microsoft.com/office/officeart/2005/8/layout/hProcess7"/>
    <dgm:cxn modelId="{946EEC05-5FA1-0642-8AB3-9E23EA6D9ADA}" type="presParOf" srcId="{A16A7671-3E2D-844B-8915-071F4A077565}" destId="{5D259858-2729-2B45-9212-89E748601478}" srcOrd="1" destOrd="0" presId="urn:microsoft.com/office/officeart/2005/8/layout/hProcess7"/>
    <dgm:cxn modelId="{D7F468D1-453A-7D48-8EEE-54A7E919380D}" type="presParOf" srcId="{A16A7671-3E2D-844B-8915-071F4A077565}" destId="{8071B8BB-A528-E84F-9393-E8F6B841D4CA}" srcOrd="2" destOrd="0" presId="urn:microsoft.com/office/officeart/2005/8/layout/hProcess7"/>
    <dgm:cxn modelId="{71E84EF6-2161-1348-AB1B-B97CC58BCD24}" type="presParOf" srcId="{764ACFE9-A4AE-6747-A0DD-E9560DE97947}" destId="{9115A3CA-9D25-2E46-9830-1C06DF1692AA}" srcOrd="15" destOrd="0" presId="urn:microsoft.com/office/officeart/2005/8/layout/hProcess7"/>
    <dgm:cxn modelId="{F7F743E3-D27F-734E-A70A-A0DB7C2F3EC0}" type="presParOf" srcId="{764ACFE9-A4AE-6747-A0DD-E9560DE97947}" destId="{852E044A-22BE-C545-849F-2E06FE685D55}" srcOrd="16" destOrd="0" presId="urn:microsoft.com/office/officeart/2005/8/layout/hProcess7"/>
    <dgm:cxn modelId="{26459E24-1AEA-564B-93D7-EB1E713345DC}" type="presParOf" srcId="{852E044A-22BE-C545-849F-2E06FE685D55}" destId="{EE068E2F-1861-5E44-BC68-72200C443CA7}" srcOrd="0" destOrd="0" presId="urn:microsoft.com/office/officeart/2005/8/layout/hProcess7"/>
    <dgm:cxn modelId="{C9466198-6B31-134E-A3B2-C1237936A41F}" type="presParOf" srcId="{852E044A-22BE-C545-849F-2E06FE685D55}" destId="{D2273041-D5B2-5F48-9EC2-6C4BFD3EEA89}" srcOrd="1" destOrd="0" presId="urn:microsoft.com/office/officeart/2005/8/layout/hProcess7"/>
    <dgm:cxn modelId="{FD9F932E-F1A3-2F49-AA45-1CE13ABA308F}" type="presParOf" srcId="{852E044A-22BE-C545-849F-2E06FE685D55}" destId="{1DB14EB3-EA05-CB4E-8D21-D368CF6185A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4BD01B-3292-614D-B025-AC4E4336FC80}" type="doc">
      <dgm:prSet loTypeId="urn:microsoft.com/office/officeart/2005/8/layout/hProcess7" loCatId="" qsTypeId="urn:microsoft.com/office/officeart/2005/8/quickstyle/simple1" qsCatId="simple" csTypeId="urn:microsoft.com/office/officeart/2005/8/colors/accent5_3" csCatId="accent5" phldr="1"/>
      <dgm:spPr/>
      <dgm:t>
        <a:bodyPr/>
        <a:lstStyle/>
        <a:p>
          <a:endParaRPr lang="fr-FR"/>
        </a:p>
      </dgm:t>
    </dgm:pt>
    <dgm:pt modelId="{980CDF75-F8A0-9E48-9E9B-387DAF5C8F01}">
      <dgm:prSet phldrT="[Texte]" custT="1"/>
      <dgm:spPr>
        <a:solidFill>
          <a:srgbClr val="C4C0B3"/>
        </a:solidFill>
      </dgm:spPr>
      <dgm:t>
        <a:bodyPr/>
        <a:lstStyle/>
        <a:p>
          <a:r>
            <a:rPr lang="fr-FR" sz="1800" dirty="0"/>
            <a:t>1</a:t>
          </a:r>
        </a:p>
      </dgm:t>
    </dgm:pt>
    <dgm:pt modelId="{622683E4-B4F6-414D-9825-58EA268ABA42}" type="parTrans" cxnId="{9E60E71A-F8A3-634C-8CB1-95DF951100B6}">
      <dgm:prSet/>
      <dgm:spPr/>
      <dgm:t>
        <a:bodyPr/>
        <a:lstStyle/>
        <a:p>
          <a:endParaRPr lang="fr-FR" sz="1800"/>
        </a:p>
      </dgm:t>
    </dgm:pt>
    <dgm:pt modelId="{20C25C31-89A3-234D-962F-EAEA00B9392C}" type="sibTrans" cxnId="{9E60E71A-F8A3-634C-8CB1-95DF951100B6}">
      <dgm:prSet/>
      <dgm:spPr/>
      <dgm:t>
        <a:bodyPr/>
        <a:lstStyle/>
        <a:p>
          <a:endParaRPr lang="fr-FR" sz="1800"/>
        </a:p>
      </dgm:t>
    </dgm:pt>
    <dgm:pt modelId="{CF35C204-3D33-A84D-BA95-0B4BD3001CEB}">
      <dgm:prSet phldrT="[Texte]" custT="1"/>
      <dgm:spPr/>
      <dgm:t>
        <a:bodyPr/>
        <a:lstStyle/>
        <a:p>
          <a:r>
            <a:rPr lang="fr-FR" sz="1400" dirty="0"/>
            <a:t>Finalité du traitement limitée</a:t>
          </a:r>
        </a:p>
      </dgm:t>
    </dgm:pt>
    <dgm:pt modelId="{49208B59-689F-9E47-A8E6-2B7C01CCD4F3}" type="parTrans" cxnId="{7FF8D7E2-5317-8944-8EC9-54A010495791}">
      <dgm:prSet/>
      <dgm:spPr/>
      <dgm:t>
        <a:bodyPr/>
        <a:lstStyle/>
        <a:p>
          <a:endParaRPr lang="fr-FR" sz="1800"/>
        </a:p>
      </dgm:t>
    </dgm:pt>
    <dgm:pt modelId="{688D16CC-62E9-054E-A2EF-0EB5A418AE4E}" type="sibTrans" cxnId="{7FF8D7E2-5317-8944-8EC9-54A010495791}">
      <dgm:prSet/>
      <dgm:spPr/>
      <dgm:t>
        <a:bodyPr/>
        <a:lstStyle/>
        <a:p>
          <a:endParaRPr lang="fr-FR" sz="1800"/>
        </a:p>
      </dgm:t>
    </dgm:pt>
    <dgm:pt modelId="{4CEDB6AC-1DA5-CF4D-9B88-698AC7E324A2}">
      <dgm:prSet phldrT="[Texte]" custT="1"/>
      <dgm:spPr>
        <a:solidFill>
          <a:srgbClr val="C4C0B3"/>
        </a:solidFill>
      </dgm:spPr>
      <dgm:t>
        <a:bodyPr/>
        <a:lstStyle/>
        <a:p>
          <a:r>
            <a:rPr lang="fr-FR" sz="1800" dirty="0"/>
            <a:t>2</a:t>
          </a:r>
        </a:p>
      </dgm:t>
    </dgm:pt>
    <dgm:pt modelId="{34421704-D5C5-B040-96C6-F99F317D7E4A}" type="parTrans" cxnId="{423A36D7-6E3F-DA4F-A8AA-CE24E099A802}">
      <dgm:prSet/>
      <dgm:spPr/>
      <dgm:t>
        <a:bodyPr/>
        <a:lstStyle/>
        <a:p>
          <a:endParaRPr lang="fr-FR" sz="1800"/>
        </a:p>
      </dgm:t>
    </dgm:pt>
    <dgm:pt modelId="{030A3964-62F4-5C49-A78C-3EA6E074B590}" type="sibTrans" cxnId="{423A36D7-6E3F-DA4F-A8AA-CE24E099A802}">
      <dgm:prSet/>
      <dgm:spPr/>
      <dgm:t>
        <a:bodyPr/>
        <a:lstStyle/>
        <a:p>
          <a:endParaRPr lang="fr-FR" sz="1800"/>
        </a:p>
      </dgm:t>
    </dgm:pt>
    <dgm:pt modelId="{6B4E4A13-05C6-264E-8059-5A0EEABCC480}">
      <dgm:prSet phldrT="[Texte]" custT="1"/>
      <dgm:spPr>
        <a:solidFill>
          <a:srgbClr val="C4C0B3"/>
        </a:solidFill>
      </dgm:spPr>
      <dgm:t>
        <a:bodyPr/>
        <a:lstStyle/>
        <a:p>
          <a:r>
            <a:rPr lang="fr-FR" sz="1800" dirty="0"/>
            <a:t>5</a:t>
          </a:r>
        </a:p>
      </dgm:t>
    </dgm:pt>
    <dgm:pt modelId="{D1329077-DE37-DE49-8933-A7893C6CE28D}" type="parTrans" cxnId="{D3E98DD5-959B-B14F-8726-3D791FFBFEC1}">
      <dgm:prSet/>
      <dgm:spPr/>
      <dgm:t>
        <a:bodyPr/>
        <a:lstStyle/>
        <a:p>
          <a:endParaRPr lang="fr-FR" sz="1800"/>
        </a:p>
      </dgm:t>
    </dgm:pt>
    <dgm:pt modelId="{19A7C784-1FBD-ED48-88B8-B37FB59CA645}" type="sibTrans" cxnId="{D3E98DD5-959B-B14F-8726-3D791FFBFEC1}">
      <dgm:prSet/>
      <dgm:spPr/>
      <dgm:t>
        <a:bodyPr/>
        <a:lstStyle/>
        <a:p>
          <a:endParaRPr lang="fr-FR" sz="1800"/>
        </a:p>
      </dgm:t>
    </dgm:pt>
    <dgm:pt modelId="{70CE0021-8244-2241-858F-976B67A4840C}">
      <dgm:prSet phldrT="[Texte]" custT="1"/>
      <dgm:spPr/>
      <dgm:t>
        <a:bodyPr/>
        <a:lstStyle/>
        <a:p>
          <a:r>
            <a:rPr lang="fr-FR" sz="1400" dirty="0"/>
            <a:t>Droit des personnes renforcés</a:t>
          </a:r>
        </a:p>
      </dgm:t>
    </dgm:pt>
    <dgm:pt modelId="{60D9DF48-C23A-A646-A58F-B81388449DE1}" type="parTrans" cxnId="{9CB541EB-E451-A444-ABD4-E752FB2473FE}">
      <dgm:prSet/>
      <dgm:spPr/>
      <dgm:t>
        <a:bodyPr/>
        <a:lstStyle/>
        <a:p>
          <a:endParaRPr lang="fr-FR" sz="1800"/>
        </a:p>
      </dgm:t>
    </dgm:pt>
    <dgm:pt modelId="{CEC1E727-315D-D04C-9533-33EDD69DEE35}" type="sibTrans" cxnId="{9CB541EB-E451-A444-ABD4-E752FB2473FE}">
      <dgm:prSet/>
      <dgm:spPr/>
      <dgm:t>
        <a:bodyPr/>
        <a:lstStyle/>
        <a:p>
          <a:endParaRPr lang="fr-FR" sz="1800"/>
        </a:p>
      </dgm:t>
    </dgm:pt>
    <dgm:pt modelId="{9D420FBB-CFCB-2942-96C7-3F5348ECF010}">
      <dgm:prSet phldrT="[Texte]" custT="1"/>
      <dgm:spPr/>
      <dgm:t>
        <a:bodyPr/>
        <a:lstStyle/>
        <a:p>
          <a:r>
            <a:rPr lang="fr-FR" altLang="fr-FR" sz="1400" b="0" dirty="0">
              <a:latin typeface="+mn-lt"/>
              <a:cs typeface="Arial" pitchFamily="34" charset="0"/>
            </a:rPr>
            <a:t>Minimisation</a:t>
          </a:r>
          <a:br>
            <a:rPr lang="fr-FR" altLang="fr-FR" sz="1400" b="0" dirty="0">
              <a:latin typeface="+mn-lt"/>
              <a:cs typeface="Arial" pitchFamily="34" charset="0"/>
            </a:rPr>
          </a:br>
          <a:r>
            <a:rPr lang="fr-FR" altLang="fr-FR" sz="1400" b="0" dirty="0">
              <a:latin typeface="+mn-lt"/>
              <a:cs typeface="Arial" pitchFamily="34" charset="0"/>
            </a:rPr>
            <a:t>et pertinence</a:t>
          </a:r>
          <a:br>
            <a:rPr lang="fr-FR" altLang="fr-FR" sz="1400" b="0" dirty="0">
              <a:latin typeface="+mn-lt"/>
              <a:cs typeface="Arial" pitchFamily="34" charset="0"/>
            </a:rPr>
          </a:br>
          <a:r>
            <a:rPr lang="fr-FR" altLang="fr-FR" sz="1400" b="0" dirty="0">
              <a:latin typeface="+mn-lt"/>
              <a:cs typeface="Arial" pitchFamily="34" charset="0"/>
            </a:rPr>
            <a:t>de la collecte</a:t>
          </a:r>
          <a:endParaRPr lang="fr-FR" sz="1400" b="0" dirty="0">
            <a:latin typeface="+mn-lt"/>
          </a:endParaRPr>
        </a:p>
      </dgm:t>
    </dgm:pt>
    <dgm:pt modelId="{5EA4B4D1-C27D-C648-8257-B8E2CC4B1659}" type="parTrans" cxnId="{9D860619-4888-3443-ACED-1CC71D4FE3C7}">
      <dgm:prSet/>
      <dgm:spPr/>
      <dgm:t>
        <a:bodyPr/>
        <a:lstStyle/>
        <a:p>
          <a:endParaRPr lang="fr-FR" sz="1800"/>
        </a:p>
      </dgm:t>
    </dgm:pt>
    <dgm:pt modelId="{C605B855-8DC7-4441-9618-D791DFD0BBC7}" type="sibTrans" cxnId="{9D860619-4888-3443-ACED-1CC71D4FE3C7}">
      <dgm:prSet/>
      <dgm:spPr/>
      <dgm:t>
        <a:bodyPr/>
        <a:lstStyle/>
        <a:p>
          <a:endParaRPr lang="fr-FR" sz="1800"/>
        </a:p>
      </dgm:t>
    </dgm:pt>
    <dgm:pt modelId="{39AE402A-EDB6-9F43-BCA1-8C5651C7B6F1}">
      <dgm:prSet phldrT="[Texte]" custT="1"/>
      <dgm:spPr>
        <a:solidFill>
          <a:srgbClr val="C4C0B3"/>
        </a:solidFill>
      </dgm:spPr>
      <dgm:t>
        <a:bodyPr/>
        <a:lstStyle/>
        <a:p>
          <a:r>
            <a:rPr lang="fr-FR" sz="1800" dirty="0"/>
            <a:t>3</a:t>
          </a:r>
        </a:p>
      </dgm:t>
    </dgm:pt>
    <dgm:pt modelId="{61F676AF-DEC4-D647-87EC-DD596256AA75}" type="parTrans" cxnId="{79D53F29-41CE-7747-ABF7-3D1FA3C0D3B5}">
      <dgm:prSet/>
      <dgm:spPr/>
      <dgm:t>
        <a:bodyPr/>
        <a:lstStyle/>
        <a:p>
          <a:endParaRPr lang="fr-FR" sz="1800"/>
        </a:p>
      </dgm:t>
    </dgm:pt>
    <dgm:pt modelId="{F620C48B-C08F-394D-B624-E16093F1DA90}" type="sibTrans" cxnId="{79D53F29-41CE-7747-ABF7-3D1FA3C0D3B5}">
      <dgm:prSet/>
      <dgm:spPr/>
      <dgm:t>
        <a:bodyPr/>
        <a:lstStyle/>
        <a:p>
          <a:endParaRPr lang="fr-FR" sz="1800"/>
        </a:p>
      </dgm:t>
    </dgm:pt>
    <dgm:pt modelId="{695318E7-6CC7-354E-9F18-B4608429A81E}">
      <dgm:prSet phldrT="[Texte]" custT="1"/>
      <dgm:spPr/>
      <dgm:t>
        <a:bodyPr/>
        <a:lstStyle/>
        <a:p>
          <a:r>
            <a:rPr lang="fr-FR" sz="1400" dirty="0"/>
            <a:t>Durée de conservation</a:t>
          </a:r>
        </a:p>
      </dgm:t>
    </dgm:pt>
    <dgm:pt modelId="{68582D61-2721-784E-9B15-5BAEAB8651A6}" type="parTrans" cxnId="{53BDB881-4930-0042-8106-492AB0D59354}">
      <dgm:prSet/>
      <dgm:spPr/>
      <dgm:t>
        <a:bodyPr/>
        <a:lstStyle/>
        <a:p>
          <a:endParaRPr lang="fr-FR" sz="1800"/>
        </a:p>
      </dgm:t>
    </dgm:pt>
    <dgm:pt modelId="{03DC0034-8DDF-174B-9C24-92DB32E2C02B}" type="sibTrans" cxnId="{53BDB881-4930-0042-8106-492AB0D59354}">
      <dgm:prSet/>
      <dgm:spPr/>
      <dgm:t>
        <a:bodyPr/>
        <a:lstStyle/>
        <a:p>
          <a:endParaRPr lang="fr-FR" sz="1800"/>
        </a:p>
      </dgm:t>
    </dgm:pt>
    <dgm:pt modelId="{A9F2C0BB-53EA-BB44-BD88-C5FE787B5577}">
      <dgm:prSet phldrT="[Texte]" custT="1"/>
      <dgm:spPr>
        <a:solidFill>
          <a:srgbClr val="00A3A6"/>
        </a:solidFill>
      </dgm:spPr>
      <dgm:t>
        <a:bodyPr/>
        <a:lstStyle/>
        <a:p>
          <a:r>
            <a:rPr lang="fr-FR" sz="1800" dirty="0"/>
            <a:t>4</a:t>
          </a:r>
        </a:p>
      </dgm:t>
    </dgm:pt>
    <dgm:pt modelId="{96C06D68-EF37-F945-88D7-34DE1AFF715B}" type="parTrans" cxnId="{0456CDC3-E7B3-9040-97E4-78BE6FFB7515}">
      <dgm:prSet/>
      <dgm:spPr/>
      <dgm:t>
        <a:bodyPr/>
        <a:lstStyle/>
        <a:p>
          <a:endParaRPr lang="fr-FR" sz="1800"/>
        </a:p>
      </dgm:t>
    </dgm:pt>
    <dgm:pt modelId="{7A7179FD-DB75-ED42-B28F-524BABC25AEB}" type="sibTrans" cxnId="{0456CDC3-E7B3-9040-97E4-78BE6FFB7515}">
      <dgm:prSet/>
      <dgm:spPr/>
      <dgm:t>
        <a:bodyPr/>
        <a:lstStyle/>
        <a:p>
          <a:endParaRPr lang="fr-FR" sz="1800"/>
        </a:p>
      </dgm:t>
    </dgm:pt>
    <dgm:pt modelId="{D81C0AC3-7CF2-504A-AD5B-B7D72EBDEA97}">
      <dgm:prSet phldrT="[Texte]" custT="1"/>
      <dgm:spPr/>
      <dgm:t>
        <a:bodyPr/>
        <a:lstStyle/>
        <a:p>
          <a:r>
            <a:rPr lang="fr-FR" sz="1400" dirty="0"/>
            <a:t>Sécurité, intégrité, confidentialité</a:t>
          </a:r>
        </a:p>
      </dgm:t>
    </dgm:pt>
    <dgm:pt modelId="{9083931E-41AF-B54F-A569-A716FBD189E0}" type="parTrans" cxnId="{BF24B435-304A-C144-9173-E8368E0731F3}">
      <dgm:prSet/>
      <dgm:spPr/>
      <dgm:t>
        <a:bodyPr/>
        <a:lstStyle/>
        <a:p>
          <a:endParaRPr lang="fr-FR" sz="1800"/>
        </a:p>
      </dgm:t>
    </dgm:pt>
    <dgm:pt modelId="{7E0F9495-B5D0-1D47-93C6-DB8BF7A239EE}" type="sibTrans" cxnId="{BF24B435-304A-C144-9173-E8368E0731F3}">
      <dgm:prSet/>
      <dgm:spPr/>
      <dgm:t>
        <a:bodyPr/>
        <a:lstStyle/>
        <a:p>
          <a:endParaRPr lang="fr-FR" sz="1800"/>
        </a:p>
      </dgm:t>
    </dgm:pt>
    <dgm:pt modelId="{764ACFE9-A4AE-6747-A0DD-E9560DE97947}" type="pres">
      <dgm:prSet presAssocID="{054BD01B-3292-614D-B025-AC4E4336FC80}" presName="Name0" presStyleCnt="0">
        <dgm:presLayoutVars>
          <dgm:dir/>
          <dgm:animLvl val="lvl"/>
          <dgm:resizeHandles val="exact"/>
        </dgm:presLayoutVars>
      </dgm:prSet>
      <dgm:spPr/>
    </dgm:pt>
    <dgm:pt modelId="{1169E7E1-A787-6647-ADD1-145C1ED8C7F3}" type="pres">
      <dgm:prSet presAssocID="{980CDF75-F8A0-9E48-9E9B-387DAF5C8F01}" presName="compositeNode" presStyleCnt="0">
        <dgm:presLayoutVars>
          <dgm:bulletEnabled val="1"/>
        </dgm:presLayoutVars>
      </dgm:prSet>
      <dgm:spPr/>
    </dgm:pt>
    <dgm:pt modelId="{DA504599-F272-F741-BB56-2B7388BC7EC5}" type="pres">
      <dgm:prSet presAssocID="{980CDF75-F8A0-9E48-9E9B-387DAF5C8F01}" presName="bgRect" presStyleLbl="node1" presStyleIdx="0" presStyleCnt="5"/>
      <dgm:spPr/>
    </dgm:pt>
    <dgm:pt modelId="{C8DD1982-5DA7-0A4D-813D-F82F047790B2}" type="pres">
      <dgm:prSet presAssocID="{980CDF75-F8A0-9E48-9E9B-387DAF5C8F01}" presName="parentNode" presStyleLbl="node1" presStyleIdx="0" presStyleCnt="5">
        <dgm:presLayoutVars>
          <dgm:chMax val="0"/>
          <dgm:bulletEnabled val="1"/>
        </dgm:presLayoutVars>
      </dgm:prSet>
      <dgm:spPr/>
    </dgm:pt>
    <dgm:pt modelId="{5E60F1FA-1271-9C43-9E09-33FAC4B10E04}" type="pres">
      <dgm:prSet presAssocID="{980CDF75-F8A0-9E48-9E9B-387DAF5C8F01}" presName="childNode" presStyleLbl="node1" presStyleIdx="0" presStyleCnt="5">
        <dgm:presLayoutVars>
          <dgm:bulletEnabled val="1"/>
        </dgm:presLayoutVars>
      </dgm:prSet>
      <dgm:spPr/>
    </dgm:pt>
    <dgm:pt modelId="{5FB58B1A-E7F5-9C4D-A5E9-998182E6EE11}" type="pres">
      <dgm:prSet presAssocID="{20C25C31-89A3-234D-962F-EAEA00B9392C}" presName="hSp" presStyleCnt="0"/>
      <dgm:spPr/>
    </dgm:pt>
    <dgm:pt modelId="{82122CE1-244D-8442-B4D7-D92CF5300698}" type="pres">
      <dgm:prSet presAssocID="{20C25C31-89A3-234D-962F-EAEA00B9392C}" presName="vProcSp" presStyleCnt="0"/>
      <dgm:spPr/>
    </dgm:pt>
    <dgm:pt modelId="{1F947076-F6B5-444D-80DB-2657F51C25D3}" type="pres">
      <dgm:prSet presAssocID="{20C25C31-89A3-234D-962F-EAEA00B9392C}" presName="vSp1" presStyleCnt="0"/>
      <dgm:spPr/>
    </dgm:pt>
    <dgm:pt modelId="{3B60164A-997C-DA44-A54F-FF49655651F4}" type="pres">
      <dgm:prSet presAssocID="{20C25C31-89A3-234D-962F-EAEA00B9392C}" presName="simulatedConn" presStyleLbl="solidFgAcc1" presStyleIdx="0" presStyleCnt="4"/>
      <dgm:spPr/>
    </dgm:pt>
    <dgm:pt modelId="{E39CB662-C1A7-EB4D-880B-83C94DF74E77}" type="pres">
      <dgm:prSet presAssocID="{20C25C31-89A3-234D-962F-EAEA00B9392C}" presName="vSp2" presStyleCnt="0"/>
      <dgm:spPr/>
    </dgm:pt>
    <dgm:pt modelId="{3B1D0D7B-1604-BB4F-BAC8-5D0734A9457B}" type="pres">
      <dgm:prSet presAssocID="{20C25C31-89A3-234D-962F-EAEA00B9392C}" presName="sibTrans" presStyleCnt="0"/>
      <dgm:spPr/>
    </dgm:pt>
    <dgm:pt modelId="{67149BD5-154D-6947-882C-8C60D18332A2}" type="pres">
      <dgm:prSet presAssocID="{4CEDB6AC-1DA5-CF4D-9B88-698AC7E324A2}" presName="compositeNode" presStyleCnt="0">
        <dgm:presLayoutVars>
          <dgm:bulletEnabled val="1"/>
        </dgm:presLayoutVars>
      </dgm:prSet>
      <dgm:spPr/>
    </dgm:pt>
    <dgm:pt modelId="{BA9715F2-3B57-BF46-891D-0BC1C343F810}" type="pres">
      <dgm:prSet presAssocID="{4CEDB6AC-1DA5-CF4D-9B88-698AC7E324A2}" presName="bgRect" presStyleLbl="node1" presStyleIdx="1" presStyleCnt="5"/>
      <dgm:spPr/>
    </dgm:pt>
    <dgm:pt modelId="{6774AEF3-4736-0143-B1AA-E278AC87B4ED}" type="pres">
      <dgm:prSet presAssocID="{4CEDB6AC-1DA5-CF4D-9B88-698AC7E324A2}" presName="parentNode" presStyleLbl="node1" presStyleIdx="1" presStyleCnt="5">
        <dgm:presLayoutVars>
          <dgm:chMax val="0"/>
          <dgm:bulletEnabled val="1"/>
        </dgm:presLayoutVars>
      </dgm:prSet>
      <dgm:spPr/>
    </dgm:pt>
    <dgm:pt modelId="{ECF20519-906E-384F-9FA7-A685E992687A}" type="pres">
      <dgm:prSet presAssocID="{4CEDB6AC-1DA5-CF4D-9B88-698AC7E324A2}" presName="childNode" presStyleLbl="node1" presStyleIdx="1" presStyleCnt="5">
        <dgm:presLayoutVars>
          <dgm:bulletEnabled val="1"/>
        </dgm:presLayoutVars>
      </dgm:prSet>
      <dgm:spPr/>
    </dgm:pt>
    <dgm:pt modelId="{0351CF10-53DF-9849-BCB3-A1EAF348EED1}" type="pres">
      <dgm:prSet presAssocID="{030A3964-62F4-5C49-A78C-3EA6E074B590}" presName="hSp" presStyleCnt="0"/>
      <dgm:spPr/>
    </dgm:pt>
    <dgm:pt modelId="{E9F65354-B2C1-C347-A0AC-51A65AF9AD35}" type="pres">
      <dgm:prSet presAssocID="{030A3964-62F4-5C49-A78C-3EA6E074B590}" presName="vProcSp" presStyleCnt="0"/>
      <dgm:spPr/>
    </dgm:pt>
    <dgm:pt modelId="{CE074E13-2F15-E546-82FA-4A3C4EB44224}" type="pres">
      <dgm:prSet presAssocID="{030A3964-62F4-5C49-A78C-3EA6E074B590}" presName="vSp1" presStyleCnt="0"/>
      <dgm:spPr/>
    </dgm:pt>
    <dgm:pt modelId="{43374BF5-EBD3-4644-AC40-32F12691A27B}" type="pres">
      <dgm:prSet presAssocID="{030A3964-62F4-5C49-A78C-3EA6E074B590}" presName="simulatedConn" presStyleLbl="solidFgAcc1" presStyleIdx="1" presStyleCnt="4"/>
      <dgm:spPr/>
    </dgm:pt>
    <dgm:pt modelId="{868EA93C-256B-854A-A759-2DABB2CAD723}" type="pres">
      <dgm:prSet presAssocID="{030A3964-62F4-5C49-A78C-3EA6E074B590}" presName="vSp2" presStyleCnt="0"/>
      <dgm:spPr/>
    </dgm:pt>
    <dgm:pt modelId="{3D7AD41E-3EE7-8247-BE08-E5C1703C8673}" type="pres">
      <dgm:prSet presAssocID="{030A3964-62F4-5C49-A78C-3EA6E074B590}" presName="sibTrans" presStyleCnt="0"/>
      <dgm:spPr/>
    </dgm:pt>
    <dgm:pt modelId="{B6FF504A-87D7-0F40-93BF-1F0B3BB8534A}" type="pres">
      <dgm:prSet presAssocID="{39AE402A-EDB6-9F43-BCA1-8C5651C7B6F1}" presName="compositeNode" presStyleCnt="0">
        <dgm:presLayoutVars>
          <dgm:bulletEnabled val="1"/>
        </dgm:presLayoutVars>
      </dgm:prSet>
      <dgm:spPr/>
    </dgm:pt>
    <dgm:pt modelId="{0FB16592-05D6-E045-9929-EDB6B5637B94}" type="pres">
      <dgm:prSet presAssocID="{39AE402A-EDB6-9F43-BCA1-8C5651C7B6F1}" presName="bgRect" presStyleLbl="node1" presStyleIdx="2" presStyleCnt="5"/>
      <dgm:spPr/>
    </dgm:pt>
    <dgm:pt modelId="{5C8FA6A3-1B6E-E646-9679-A14FCC163444}" type="pres">
      <dgm:prSet presAssocID="{39AE402A-EDB6-9F43-BCA1-8C5651C7B6F1}" presName="parentNode" presStyleLbl="node1" presStyleIdx="2" presStyleCnt="5">
        <dgm:presLayoutVars>
          <dgm:chMax val="0"/>
          <dgm:bulletEnabled val="1"/>
        </dgm:presLayoutVars>
      </dgm:prSet>
      <dgm:spPr/>
    </dgm:pt>
    <dgm:pt modelId="{FAAC2845-C910-A844-9A9F-A3505F3E6E77}" type="pres">
      <dgm:prSet presAssocID="{39AE402A-EDB6-9F43-BCA1-8C5651C7B6F1}" presName="childNode" presStyleLbl="node1" presStyleIdx="2" presStyleCnt="5">
        <dgm:presLayoutVars>
          <dgm:bulletEnabled val="1"/>
        </dgm:presLayoutVars>
      </dgm:prSet>
      <dgm:spPr/>
    </dgm:pt>
    <dgm:pt modelId="{210746E4-097F-834D-8BC2-A66B0D16BAAD}" type="pres">
      <dgm:prSet presAssocID="{F620C48B-C08F-394D-B624-E16093F1DA90}" presName="hSp" presStyleCnt="0"/>
      <dgm:spPr/>
    </dgm:pt>
    <dgm:pt modelId="{4629CEFB-1425-7448-9CAD-F423E8707E50}" type="pres">
      <dgm:prSet presAssocID="{F620C48B-C08F-394D-B624-E16093F1DA90}" presName="vProcSp" presStyleCnt="0"/>
      <dgm:spPr/>
    </dgm:pt>
    <dgm:pt modelId="{83239D69-99D5-B842-8E82-FF1C12A7678F}" type="pres">
      <dgm:prSet presAssocID="{F620C48B-C08F-394D-B624-E16093F1DA90}" presName="vSp1" presStyleCnt="0"/>
      <dgm:spPr/>
    </dgm:pt>
    <dgm:pt modelId="{22D6E192-498D-5D48-8ABD-58534D56FB04}" type="pres">
      <dgm:prSet presAssocID="{F620C48B-C08F-394D-B624-E16093F1DA90}" presName="simulatedConn" presStyleLbl="solidFgAcc1" presStyleIdx="2" presStyleCnt="4"/>
      <dgm:spPr/>
    </dgm:pt>
    <dgm:pt modelId="{6E459836-DD36-EF4D-A3E8-847D845F6C0A}" type="pres">
      <dgm:prSet presAssocID="{F620C48B-C08F-394D-B624-E16093F1DA90}" presName="vSp2" presStyleCnt="0"/>
      <dgm:spPr/>
    </dgm:pt>
    <dgm:pt modelId="{01FD05AF-AA55-674F-BC18-3DFFF45AD0F1}" type="pres">
      <dgm:prSet presAssocID="{F620C48B-C08F-394D-B624-E16093F1DA90}" presName="sibTrans" presStyleCnt="0"/>
      <dgm:spPr/>
    </dgm:pt>
    <dgm:pt modelId="{7F01345F-0215-C347-8C3D-E89056283760}" type="pres">
      <dgm:prSet presAssocID="{A9F2C0BB-53EA-BB44-BD88-C5FE787B5577}" presName="compositeNode" presStyleCnt="0">
        <dgm:presLayoutVars>
          <dgm:bulletEnabled val="1"/>
        </dgm:presLayoutVars>
      </dgm:prSet>
      <dgm:spPr/>
    </dgm:pt>
    <dgm:pt modelId="{88ED0808-7E84-ED4F-83C8-1FD90CC7B06B}" type="pres">
      <dgm:prSet presAssocID="{A9F2C0BB-53EA-BB44-BD88-C5FE787B5577}" presName="bgRect" presStyleLbl="node1" presStyleIdx="3" presStyleCnt="5"/>
      <dgm:spPr/>
    </dgm:pt>
    <dgm:pt modelId="{13669566-001C-8C42-924B-F8B013377A53}" type="pres">
      <dgm:prSet presAssocID="{A9F2C0BB-53EA-BB44-BD88-C5FE787B5577}" presName="parentNode" presStyleLbl="node1" presStyleIdx="3" presStyleCnt="5">
        <dgm:presLayoutVars>
          <dgm:chMax val="0"/>
          <dgm:bulletEnabled val="1"/>
        </dgm:presLayoutVars>
      </dgm:prSet>
      <dgm:spPr/>
    </dgm:pt>
    <dgm:pt modelId="{27C00657-DA42-EB47-A69D-5FD35748CDA5}" type="pres">
      <dgm:prSet presAssocID="{A9F2C0BB-53EA-BB44-BD88-C5FE787B5577}" presName="childNode" presStyleLbl="node1" presStyleIdx="3" presStyleCnt="5">
        <dgm:presLayoutVars>
          <dgm:bulletEnabled val="1"/>
        </dgm:presLayoutVars>
      </dgm:prSet>
      <dgm:spPr/>
    </dgm:pt>
    <dgm:pt modelId="{F719FE2F-9816-A34A-BFA6-A152CB967AB0}" type="pres">
      <dgm:prSet presAssocID="{7A7179FD-DB75-ED42-B28F-524BABC25AEB}" presName="hSp" presStyleCnt="0"/>
      <dgm:spPr/>
    </dgm:pt>
    <dgm:pt modelId="{A16A7671-3E2D-844B-8915-071F4A077565}" type="pres">
      <dgm:prSet presAssocID="{7A7179FD-DB75-ED42-B28F-524BABC25AEB}" presName="vProcSp" presStyleCnt="0"/>
      <dgm:spPr/>
    </dgm:pt>
    <dgm:pt modelId="{98895ADE-6C6D-7E4A-9E99-CE230F6C01E8}" type="pres">
      <dgm:prSet presAssocID="{7A7179FD-DB75-ED42-B28F-524BABC25AEB}" presName="vSp1" presStyleCnt="0"/>
      <dgm:spPr/>
    </dgm:pt>
    <dgm:pt modelId="{5D259858-2729-2B45-9212-89E748601478}" type="pres">
      <dgm:prSet presAssocID="{7A7179FD-DB75-ED42-B28F-524BABC25AEB}" presName="simulatedConn" presStyleLbl="solidFgAcc1" presStyleIdx="3" presStyleCnt="4"/>
      <dgm:spPr/>
    </dgm:pt>
    <dgm:pt modelId="{8071B8BB-A528-E84F-9393-E8F6B841D4CA}" type="pres">
      <dgm:prSet presAssocID="{7A7179FD-DB75-ED42-B28F-524BABC25AEB}" presName="vSp2" presStyleCnt="0"/>
      <dgm:spPr/>
    </dgm:pt>
    <dgm:pt modelId="{9115A3CA-9D25-2E46-9830-1C06DF1692AA}" type="pres">
      <dgm:prSet presAssocID="{7A7179FD-DB75-ED42-B28F-524BABC25AEB}" presName="sibTrans" presStyleCnt="0"/>
      <dgm:spPr/>
    </dgm:pt>
    <dgm:pt modelId="{852E044A-22BE-C545-849F-2E06FE685D55}" type="pres">
      <dgm:prSet presAssocID="{6B4E4A13-05C6-264E-8059-5A0EEABCC480}" presName="compositeNode" presStyleCnt="0">
        <dgm:presLayoutVars>
          <dgm:bulletEnabled val="1"/>
        </dgm:presLayoutVars>
      </dgm:prSet>
      <dgm:spPr/>
    </dgm:pt>
    <dgm:pt modelId="{EE068E2F-1861-5E44-BC68-72200C443CA7}" type="pres">
      <dgm:prSet presAssocID="{6B4E4A13-05C6-264E-8059-5A0EEABCC480}" presName="bgRect" presStyleLbl="node1" presStyleIdx="4" presStyleCnt="5"/>
      <dgm:spPr/>
    </dgm:pt>
    <dgm:pt modelId="{D2273041-D5B2-5F48-9EC2-6C4BFD3EEA89}" type="pres">
      <dgm:prSet presAssocID="{6B4E4A13-05C6-264E-8059-5A0EEABCC480}" presName="parentNode" presStyleLbl="node1" presStyleIdx="4" presStyleCnt="5">
        <dgm:presLayoutVars>
          <dgm:chMax val="0"/>
          <dgm:bulletEnabled val="1"/>
        </dgm:presLayoutVars>
      </dgm:prSet>
      <dgm:spPr/>
    </dgm:pt>
    <dgm:pt modelId="{1DB14EB3-EA05-CB4E-8D21-D368CF6185A7}" type="pres">
      <dgm:prSet presAssocID="{6B4E4A13-05C6-264E-8059-5A0EEABCC480}" presName="childNode" presStyleLbl="node1" presStyleIdx="4" presStyleCnt="5">
        <dgm:presLayoutVars>
          <dgm:bulletEnabled val="1"/>
        </dgm:presLayoutVars>
      </dgm:prSet>
      <dgm:spPr/>
    </dgm:pt>
  </dgm:ptLst>
  <dgm:cxnLst>
    <dgm:cxn modelId="{DA51C004-9942-3049-AD41-0192C8126ADE}" type="presOf" srcId="{A9F2C0BB-53EA-BB44-BD88-C5FE787B5577}" destId="{13669566-001C-8C42-924B-F8B013377A53}" srcOrd="1" destOrd="0" presId="urn:microsoft.com/office/officeart/2005/8/layout/hProcess7"/>
    <dgm:cxn modelId="{FEDAED0E-D236-FE42-82BA-D24A2C4BC30F}" type="presOf" srcId="{6B4E4A13-05C6-264E-8059-5A0EEABCC480}" destId="{EE068E2F-1861-5E44-BC68-72200C443CA7}" srcOrd="0" destOrd="0" presId="urn:microsoft.com/office/officeart/2005/8/layout/hProcess7"/>
    <dgm:cxn modelId="{9D860619-4888-3443-ACED-1CC71D4FE3C7}" srcId="{4CEDB6AC-1DA5-CF4D-9B88-698AC7E324A2}" destId="{9D420FBB-CFCB-2942-96C7-3F5348ECF010}" srcOrd="0" destOrd="0" parTransId="{5EA4B4D1-C27D-C648-8257-B8E2CC4B1659}" sibTransId="{C605B855-8DC7-4441-9618-D791DFD0BBC7}"/>
    <dgm:cxn modelId="{9E60E71A-F8A3-634C-8CB1-95DF951100B6}" srcId="{054BD01B-3292-614D-B025-AC4E4336FC80}" destId="{980CDF75-F8A0-9E48-9E9B-387DAF5C8F01}" srcOrd="0" destOrd="0" parTransId="{622683E4-B4F6-414D-9825-58EA268ABA42}" sibTransId="{20C25C31-89A3-234D-962F-EAEA00B9392C}"/>
    <dgm:cxn modelId="{79D53F29-41CE-7747-ABF7-3D1FA3C0D3B5}" srcId="{054BD01B-3292-614D-B025-AC4E4336FC80}" destId="{39AE402A-EDB6-9F43-BCA1-8C5651C7B6F1}" srcOrd="2" destOrd="0" parTransId="{61F676AF-DEC4-D647-87EC-DD596256AA75}" sibTransId="{F620C48B-C08F-394D-B624-E16093F1DA90}"/>
    <dgm:cxn modelId="{BF24B435-304A-C144-9173-E8368E0731F3}" srcId="{A9F2C0BB-53EA-BB44-BD88-C5FE787B5577}" destId="{D81C0AC3-7CF2-504A-AD5B-B7D72EBDEA97}" srcOrd="0" destOrd="0" parTransId="{9083931E-41AF-B54F-A569-A716FBD189E0}" sibTransId="{7E0F9495-B5D0-1D47-93C6-DB8BF7A239EE}"/>
    <dgm:cxn modelId="{F64ED460-3602-2249-B334-FEF65D964D7E}" type="presOf" srcId="{A9F2C0BB-53EA-BB44-BD88-C5FE787B5577}" destId="{88ED0808-7E84-ED4F-83C8-1FD90CC7B06B}" srcOrd="0" destOrd="0" presId="urn:microsoft.com/office/officeart/2005/8/layout/hProcess7"/>
    <dgm:cxn modelId="{048B9E61-7C76-B344-9C2F-E67195B68E18}" type="presOf" srcId="{CF35C204-3D33-A84D-BA95-0B4BD3001CEB}" destId="{5E60F1FA-1271-9C43-9E09-33FAC4B10E04}" srcOrd="0" destOrd="0" presId="urn:microsoft.com/office/officeart/2005/8/layout/hProcess7"/>
    <dgm:cxn modelId="{C8200E4B-6CE7-9F4C-8801-3216ED47795E}" type="presOf" srcId="{695318E7-6CC7-354E-9F18-B4608429A81E}" destId="{FAAC2845-C910-A844-9A9F-A3505F3E6E77}" srcOrd="0" destOrd="0" presId="urn:microsoft.com/office/officeart/2005/8/layout/hProcess7"/>
    <dgm:cxn modelId="{01EB2452-34D0-A74A-A937-641D7DFF3B2F}" type="presOf" srcId="{6B4E4A13-05C6-264E-8059-5A0EEABCC480}" destId="{D2273041-D5B2-5F48-9EC2-6C4BFD3EEA89}" srcOrd="1" destOrd="0" presId="urn:microsoft.com/office/officeart/2005/8/layout/hProcess7"/>
    <dgm:cxn modelId="{53BDB881-4930-0042-8106-492AB0D59354}" srcId="{39AE402A-EDB6-9F43-BCA1-8C5651C7B6F1}" destId="{695318E7-6CC7-354E-9F18-B4608429A81E}" srcOrd="0" destOrd="0" parTransId="{68582D61-2721-784E-9B15-5BAEAB8651A6}" sibTransId="{03DC0034-8DDF-174B-9C24-92DB32E2C02B}"/>
    <dgm:cxn modelId="{B77B4A87-6B07-A146-B6AE-55059B47355D}" type="presOf" srcId="{980CDF75-F8A0-9E48-9E9B-387DAF5C8F01}" destId="{DA504599-F272-F741-BB56-2B7388BC7EC5}" srcOrd="0" destOrd="0" presId="urn:microsoft.com/office/officeart/2005/8/layout/hProcess7"/>
    <dgm:cxn modelId="{E36465A5-54C9-E24B-87B1-145845302EE8}" type="presOf" srcId="{D81C0AC3-7CF2-504A-AD5B-B7D72EBDEA97}" destId="{27C00657-DA42-EB47-A69D-5FD35748CDA5}" srcOrd="0" destOrd="0" presId="urn:microsoft.com/office/officeart/2005/8/layout/hProcess7"/>
    <dgm:cxn modelId="{1A67F4A6-995D-A648-B6CD-F6FC7B4B18A5}" type="presOf" srcId="{9D420FBB-CFCB-2942-96C7-3F5348ECF010}" destId="{ECF20519-906E-384F-9FA7-A685E992687A}" srcOrd="0" destOrd="0" presId="urn:microsoft.com/office/officeart/2005/8/layout/hProcess7"/>
    <dgm:cxn modelId="{28F64FA9-1CF0-9C42-AC87-33562ADD9722}" type="presOf" srcId="{39AE402A-EDB6-9F43-BCA1-8C5651C7B6F1}" destId="{5C8FA6A3-1B6E-E646-9679-A14FCC163444}" srcOrd="1" destOrd="0" presId="urn:microsoft.com/office/officeart/2005/8/layout/hProcess7"/>
    <dgm:cxn modelId="{5998BEA9-A1E0-B74C-B5F5-45A772B30EF5}" type="presOf" srcId="{39AE402A-EDB6-9F43-BCA1-8C5651C7B6F1}" destId="{0FB16592-05D6-E045-9929-EDB6B5637B94}" srcOrd="0" destOrd="0" presId="urn:microsoft.com/office/officeart/2005/8/layout/hProcess7"/>
    <dgm:cxn modelId="{86E852AD-3188-C549-85E9-7B8EF205506A}" type="presOf" srcId="{4CEDB6AC-1DA5-CF4D-9B88-698AC7E324A2}" destId="{BA9715F2-3B57-BF46-891D-0BC1C343F810}" srcOrd="0" destOrd="0" presId="urn:microsoft.com/office/officeart/2005/8/layout/hProcess7"/>
    <dgm:cxn modelId="{2E06CDB2-6C6F-0445-819A-19CE981C15FA}" type="presOf" srcId="{70CE0021-8244-2241-858F-976B67A4840C}" destId="{1DB14EB3-EA05-CB4E-8D21-D368CF6185A7}" srcOrd="0" destOrd="0" presId="urn:microsoft.com/office/officeart/2005/8/layout/hProcess7"/>
    <dgm:cxn modelId="{D5B6C6B5-B374-9E46-9A69-28CDB0445C1B}" type="presOf" srcId="{4CEDB6AC-1DA5-CF4D-9B88-698AC7E324A2}" destId="{6774AEF3-4736-0143-B1AA-E278AC87B4ED}" srcOrd="1" destOrd="0" presId="urn:microsoft.com/office/officeart/2005/8/layout/hProcess7"/>
    <dgm:cxn modelId="{0456CDC3-E7B3-9040-97E4-78BE6FFB7515}" srcId="{054BD01B-3292-614D-B025-AC4E4336FC80}" destId="{A9F2C0BB-53EA-BB44-BD88-C5FE787B5577}" srcOrd="3" destOrd="0" parTransId="{96C06D68-EF37-F945-88D7-34DE1AFF715B}" sibTransId="{7A7179FD-DB75-ED42-B28F-524BABC25AEB}"/>
    <dgm:cxn modelId="{B1B697CA-44B6-3149-AD5E-86E65EF900A4}" type="presOf" srcId="{054BD01B-3292-614D-B025-AC4E4336FC80}" destId="{764ACFE9-A4AE-6747-A0DD-E9560DE97947}" srcOrd="0" destOrd="0" presId="urn:microsoft.com/office/officeart/2005/8/layout/hProcess7"/>
    <dgm:cxn modelId="{D3E98DD5-959B-B14F-8726-3D791FFBFEC1}" srcId="{054BD01B-3292-614D-B025-AC4E4336FC80}" destId="{6B4E4A13-05C6-264E-8059-5A0EEABCC480}" srcOrd="4" destOrd="0" parTransId="{D1329077-DE37-DE49-8933-A7893C6CE28D}" sibTransId="{19A7C784-1FBD-ED48-88B8-B37FB59CA645}"/>
    <dgm:cxn modelId="{423A36D7-6E3F-DA4F-A8AA-CE24E099A802}" srcId="{054BD01B-3292-614D-B025-AC4E4336FC80}" destId="{4CEDB6AC-1DA5-CF4D-9B88-698AC7E324A2}" srcOrd="1" destOrd="0" parTransId="{34421704-D5C5-B040-96C6-F99F317D7E4A}" sibTransId="{030A3964-62F4-5C49-A78C-3EA6E074B590}"/>
    <dgm:cxn modelId="{7FF8D7E2-5317-8944-8EC9-54A010495791}" srcId="{980CDF75-F8A0-9E48-9E9B-387DAF5C8F01}" destId="{CF35C204-3D33-A84D-BA95-0B4BD3001CEB}" srcOrd="0" destOrd="0" parTransId="{49208B59-689F-9E47-A8E6-2B7C01CCD4F3}" sibTransId="{688D16CC-62E9-054E-A2EF-0EB5A418AE4E}"/>
    <dgm:cxn modelId="{2D0B2DE8-413B-D344-BCF9-E65CCE060FA1}" type="presOf" srcId="{980CDF75-F8A0-9E48-9E9B-387DAF5C8F01}" destId="{C8DD1982-5DA7-0A4D-813D-F82F047790B2}" srcOrd="1" destOrd="0" presId="urn:microsoft.com/office/officeart/2005/8/layout/hProcess7"/>
    <dgm:cxn modelId="{9CB541EB-E451-A444-ABD4-E752FB2473FE}" srcId="{6B4E4A13-05C6-264E-8059-5A0EEABCC480}" destId="{70CE0021-8244-2241-858F-976B67A4840C}" srcOrd="0" destOrd="0" parTransId="{60D9DF48-C23A-A646-A58F-B81388449DE1}" sibTransId="{CEC1E727-315D-D04C-9533-33EDD69DEE35}"/>
    <dgm:cxn modelId="{666EAEF3-B04A-B34D-BA74-8C8011C26A39}" type="presParOf" srcId="{764ACFE9-A4AE-6747-A0DD-E9560DE97947}" destId="{1169E7E1-A787-6647-ADD1-145C1ED8C7F3}" srcOrd="0" destOrd="0" presId="urn:microsoft.com/office/officeart/2005/8/layout/hProcess7"/>
    <dgm:cxn modelId="{240E2CCF-BA96-2540-95A8-5F226B909F4D}" type="presParOf" srcId="{1169E7E1-A787-6647-ADD1-145C1ED8C7F3}" destId="{DA504599-F272-F741-BB56-2B7388BC7EC5}" srcOrd="0" destOrd="0" presId="urn:microsoft.com/office/officeart/2005/8/layout/hProcess7"/>
    <dgm:cxn modelId="{8480498D-6F4C-D54C-9F78-64121DF2BB99}" type="presParOf" srcId="{1169E7E1-A787-6647-ADD1-145C1ED8C7F3}" destId="{C8DD1982-5DA7-0A4D-813D-F82F047790B2}" srcOrd="1" destOrd="0" presId="urn:microsoft.com/office/officeart/2005/8/layout/hProcess7"/>
    <dgm:cxn modelId="{D1DC905C-7941-7A4F-8889-B9FC54DA38E5}" type="presParOf" srcId="{1169E7E1-A787-6647-ADD1-145C1ED8C7F3}" destId="{5E60F1FA-1271-9C43-9E09-33FAC4B10E04}" srcOrd="2" destOrd="0" presId="urn:microsoft.com/office/officeart/2005/8/layout/hProcess7"/>
    <dgm:cxn modelId="{AF535F98-533E-754F-8B13-6558303C97BA}" type="presParOf" srcId="{764ACFE9-A4AE-6747-A0DD-E9560DE97947}" destId="{5FB58B1A-E7F5-9C4D-A5E9-998182E6EE11}" srcOrd="1" destOrd="0" presId="urn:microsoft.com/office/officeart/2005/8/layout/hProcess7"/>
    <dgm:cxn modelId="{C30B88C7-3AB9-9A4B-BE61-E8E0EDB82E0E}" type="presParOf" srcId="{764ACFE9-A4AE-6747-A0DD-E9560DE97947}" destId="{82122CE1-244D-8442-B4D7-D92CF5300698}" srcOrd="2" destOrd="0" presId="urn:microsoft.com/office/officeart/2005/8/layout/hProcess7"/>
    <dgm:cxn modelId="{7F7F5CBC-50A5-2A49-BECD-7E756557BB11}" type="presParOf" srcId="{82122CE1-244D-8442-B4D7-D92CF5300698}" destId="{1F947076-F6B5-444D-80DB-2657F51C25D3}" srcOrd="0" destOrd="0" presId="urn:microsoft.com/office/officeart/2005/8/layout/hProcess7"/>
    <dgm:cxn modelId="{00106C1B-C5DB-5E49-AC0D-ECF5D47788C4}" type="presParOf" srcId="{82122CE1-244D-8442-B4D7-D92CF5300698}" destId="{3B60164A-997C-DA44-A54F-FF49655651F4}" srcOrd="1" destOrd="0" presId="urn:microsoft.com/office/officeart/2005/8/layout/hProcess7"/>
    <dgm:cxn modelId="{F15F2FDE-EC90-FE40-9AA3-FBF7078B7614}" type="presParOf" srcId="{82122CE1-244D-8442-B4D7-D92CF5300698}" destId="{E39CB662-C1A7-EB4D-880B-83C94DF74E77}" srcOrd="2" destOrd="0" presId="urn:microsoft.com/office/officeart/2005/8/layout/hProcess7"/>
    <dgm:cxn modelId="{9A174381-F7BA-0C4C-B472-6013828ADA2C}" type="presParOf" srcId="{764ACFE9-A4AE-6747-A0DD-E9560DE97947}" destId="{3B1D0D7B-1604-BB4F-BAC8-5D0734A9457B}" srcOrd="3" destOrd="0" presId="urn:microsoft.com/office/officeart/2005/8/layout/hProcess7"/>
    <dgm:cxn modelId="{9C315470-1CCC-BC49-9736-878B30200F50}" type="presParOf" srcId="{764ACFE9-A4AE-6747-A0DD-E9560DE97947}" destId="{67149BD5-154D-6947-882C-8C60D18332A2}" srcOrd="4" destOrd="0" presId="urn:microsoft.com/office/officeart/2005/8/layout/hProcess7"/>
    <dgm:cxn modelId="{D924A2C8-4A22-0A4A-87AB-E07E65447983}" type="presParOf" srcId="{67149BD5-154D-6947-882C-8C60D18332A2}" destId="{BA9715F2-3B57-BF46-891D-0BC1C343F810}" srcOrd="0" destOrd="0" presId="urn:microsoft.com/office/officeart/2005/8/layout/hProcess7"/>
    <dgm:cxn modelId="{BDE3EAD0-BAE0-F54D-B725-E793D8F5DCBE}" type="presParOf" srcId="{67149BD5-154D-6947-882C-8C60D18332A2}" destId="{6774AEF3-4736-0143-B1AA-E278AC87B4ED}" srcOrd="1" destOrd="0" presId="urn:microsoft.com/office/officeart/2005/8/layout/hProcess7"/>
    <dgm:cxn modelId="{CDB3240F-D9F8-124F-8090-BA8F80104BD8}" type="presParOf" srcId="{67149BD5-154D-6947-882C-8C60D18332A2}" destId="{ECF20519-906E-384F-9FA7-A685E992687A}" srcOrd="2" destOrd="0" presId="urn:microsoft.com/office/officeart/2005/8/layout/hProcess7"/>
    <dgm:cxn modelId="{8F4E8F03-F04F-E543-AF72-4BF43FC38AFF}" type="presParOf" srcId="{764ACFE9-A4AE-6747-A0DD-E9560DE97947}" destId="{0351CF10-53DF-9849-BCB3-A1EAF348EED1}" srcOrd="5" destOrd="0" presId="urn:microsoft.com/office/officeart/2005/8/layout/hProcess7"/>
    <dgm:cxn modelId="{3FEFD833-86E4-9D40-B3AC-C874CAFF6CF3}" type="presParOf" srcId="{764ACFE9-A4AE-6747-A0DD-E9560DE97947}" destId="{E9F65354-B2C1-C347-A0AC-51A65AF9AD35}" srcOrd="6" destOrd="0" presId="urn:microsoft.com/office/officeart/2005/8/layout/hProcess7"/>
    <dgm:cxn modelId="{5B928356-2B22-6545-8AB0-22B65868AB3B}" type="presParOf" srcId="{E9F65354-B2C1-C347-A0AC-51A65AF9AD35}" destId="{CE074E13-2F15-E546-82FA-4A3C4EB44224}" srcOrd="0" destOrd="0" presId="urn:microsoft.com/office/officeart/2005/8/layout/hProcess7"/>
    <dgm:cxn modelId="{13F8FD6C-250C-A248-ABCB-23FA7217CB4D}" type="presParOf" srcId="{E9F65354-B2C1-C347-A0AC-51A65AF9AD35}" destId="{43374BF5-EBD3-4644-AC40-32F12691A27B}" srcOrd="1" destOrd="0" presId="urn:microsoft.com/office/officeart/2005/8/layout/hProcess7"/>
    <dgm:cxn modelId="{FED963C1-71AF-E142-8392-52464EDFBED6}" type="presParOf" srcId="{E9F65354-B2C1-C347-A0AC-51A65AF9AD35}" destId="{868EA93C-256B-854A-A759-2DABB2CAD723}" srcOrd="2" destOrd="0" presId="urn:microsoft.com/office/officeart/2005/8/layout/hProcess7"/>
    <dgm:cxn modelId="{5DC57644-C9F0-A24A-AD1B-1532887A44B7}" type="presParOf" srcId="{764ACFE9-A4AE-6747-A0DD-E9560DE97947}" destId="{3D7AD41E-3EE7-8247-BE08-E5C1703C8673}" srcOrd="7" destOrd="0" presId="urn:microsoft.com/office/officeart/2005/8/layout/hProcess7"/>
    <dgm:cxn modelId="{DD409747-2FCB-534F-BE6F-778C044F43C1}" type="presParOf" srcId="{764ACFE9-A4AE-6747-A0DD-E9560DE97947}" destId="{B6FF504A-87D7-0F40-93BF-1F0B3BB8534A}" srcOrd="8" destOrd="0" presId="urn:microsoft.com/office/officeart/2005/8/layout/hProcess7"/>
    <dgm:cxn modelId="{5C9BA5DA-A69C-E445-8CE4-417E322B7291}" type="presParOf" srcId="{B6FF504A-87D7-0F40-93BF-1F0B3BB8534A}" destId="{0FB16592-05D6-E045-9929-EDB6B5637B94}" srcOrd="0" destOrd="0" presId="urn:microsoft.com/office/officeart/2005/8/layout/hProcess7"/>
    <dgm:cxn modelId="{C7F26D96-E255-784F-8ED4-851775623145}" type="presParOf" srcId="{B6FF504A-87D7-0F40-93BF-1F0B3BB8534A}" destId="{5C8FA6A3-1B6E-E646-9679-A14FCC163444}" srcOrd="1" destOrd="0" presId="urn:microsoft.com/office/officeart/2005/8/layout/hProcess7"/>
    <dgm:cxn modelId="{A3D76F65-452C-754B-B54D-C09D8A18B20D}" type="presParOf" srcId="{B6FF504A-87D7-0F40-93BF-1F0B3BB8534A}" destId="{FAAC2845-C910-A844-9A9F-A3505F3E6E77}" srcOrd="2" destOrd="0" presId="urn:microsoft.com/office/officeart/2005/8/layout/hProcess7"/>
    <dgm:cxn modelId="{52349B83-EF51-3345-9A40-EC951695A00B}" type="presParOf" srcId="{764ACFE9-A4AE-6747-A0DD-E9560DE97947}" destId="{210746E4-097F-834D-8BC2-A66B0D16BAAD}" srcOrd="9" destOrd="0" presId="urn:microsoft.com/office/officeart/2005/8/layout/hProcess7"/>
    <dgm:cxn modelId="{2B2E6B15-1F83-9947-A034-39F3457C7BF5}" type="presParOf" srcId="{764ACFE9-A4AE-6747-A0DD-E9560DE97947}" destId="{4629CEFB-1425-7448-9CAD-F423E8707E50}" srcOrd="10" destOrd="0" presId="urn:microsoft.com/office/officeart/2005/8/layout/hProcess7"/>
    <dgm:cxn modelId="{E1A7D496-7F9E-824C-833F-CB6B1590F594}" type="presParOf" srcId="{4629CEFB-1425-7448-9CAD-F423E8707E50}" destId="{83239D69-99D5-B842-8E82-FF1C12A7678F}" srcOrd="0" destOrd="0" presId="urn:microsoft.com/office/officeart/2005/8/layout/hProcess7"/>
    <dgm:cxn modelId="{EDDF7E96-9E92-A44A-A55F-CDE08A957C6F}" type="presParOf" srcId="{4629CEFB-1425-7448-9CAD-F423E8707E50}" destId="{22D6E192-498D-5D48-8ABD-58534D56FB04}" srcOrd="1" destOrd="0" presId="urn:microsoft.com/office/officeart/2005/8/layout/hProcess7"/>
    <dgm:cxn modelId="{453D1F47-5E65-D946-8C3C-9E327BCDB9E0}" type="presParOf" srcId="{4629CEFB-1425-7448-9CAD-F423E8707E50}" destId="{6E459836-DD36-EF4D-A3E8-847D845F6C0A}" srcOrd="2" destOrd="0" presId="urn:microsoft.com/office/officeart/2005/8/layout/hProcess7"/>
    <dgm:cxn modelId="{C8886DFF-B57C-DE49-87E3-948DAAEB5242}" type="presParOf" srcId="{764ACFE9-A4AE-6747-A0DD-E9560DE97947}" destId="{01FD05AF-AA55-674F-BC18-3DFFF45AD0F1}" srcOrd="11" destOrd="0" presId="urn:microsoft.com/office/officeart/2005/8/layout/hProcess7"/>
    <dgm:cxn modelId="{83097FC8-3569-5345-8C0B-4B6007AD3186}" type="presParOf" srcId="{764ACFE9-A4AE-6747-A0DD-E9560DE97947}" destId="{7F01345F-0215-C347-8C3D-E89056283760}" srcOrd="12" destOrd="0" presId="urn:microsoft.com/office/officeart/2005/8/layout/hProcess7"/>
    <dgm:cxn modelId="{13DEA5B5-78CF-B14B-BEBE-9DFA6C2CF389}" type="presParOf" srcId="{7F01345F-0215-C347-8C3D-E89056283760}" destId="{88ED0808-7E84-ED4F-83C8-1FD90CC7B06B}" srcOrd="0" destOrd="0" presId="urn:microsoft.com/office/officeart/2005/8/layout/hProcess7"/>
    <dgm:cxn modelId="{F9A3E94A-AF5C-E04C-8F11-24E535CB5AF6}" type="presParOf" srcId="{7F01345F-0215-C347-8C3D-E89056283760}" destId="{13669566-001C-8C42-924B-F8B013377A53}" srcOrd="1" destOrd="0" presId="urn:microsoft.com/office/officeart/2005/8/layout/hProcess7"/>
    <dgm:cxn modelId="{4B9BEAEF-56A6-FA49-8103-D15D9D4C70AB}" type="presParOf" srcId="{7F01345F-0215-C347-8C3D-E89056283760}" destId="{27C00657-DA42-EB47-A69D-5FD35748CDA5}" srcOrd="2" destOrd="0" presId="urn:microsoft.com/office/officeart/2005/8/layout/hProcess7"/>
    <dgm:cxn modelId="{80DA9A44-035D-B64D-9269-C861FFC6549D}" type="presParOf" srcId="{764ACFE9-A4AE-6747-A0DD-E9560DE97947}" destId="{F719FE2F-9816-A34A-BFA6-A152CB967AB0}" srcOrd="13" destOrd="0" presId="urn:microsoft.com/office/officeart/2005/8/layout/hProcess7"/>
    <dgm:cxn modelId="{99490AC2-6921-4443-B2E9-17DB8828D8C7}" type="presParOf" srcId="{764ACFE9-A4AE-6747-A0DD-E9560DE97947}" destId="{A16A7671-3E2D-844B-8915-071F4A077565}" srcOrd="14" destOrd="0" presId="urn:microsoft.com/office/officeart/2005/8/layout/hProcess7"/>
    <dgm:cxn modelId="{0DAAB296-204C-4B48-8054-694E62F14802}" type="presParOf" srcId="{A16A7671-3E2D-844B-8915-071F4A077565}" destId="{98895ADE-6C6D-7E4A-9E99-CE230F6C01E8}" srcOrd="0" destOrd="0" presId="urn:microsoft.com/office/officeart/2005/8/layout/hProcess7"/>
    <dgm:cxn modelId="{946EEC05-5FA1-0642-8AB3-9E23EA6D9ADA}" type="presParOf" srcId="{A16A7671-3E2D-844B-8915-071F4A077565}" destId="{5D259858-2729-2B45-9212-89E748601478}" srcOrd="1" destOrd="0" presId="urn:microsoft.com/office/officeart/2005/8/layout/hProcess7"/>
    <dgm:cxn modelId="{D7F468D1-453A-7D48-8EEE-54A7E919380D}" type="presParOf" srcId="{A16A7671-3E2D-844B-8915-071F4A077565}" destId="{8071B8BB-A528-E84F-9393-E8F6B841D4CA}" srcOrd="2" destOrd="0" presId="urn:microsoft.com/office/officeart/2005/8/layout/hProcess7"/>
    <dgm:cxn modelId="{71E84EF6-2161-1348-AB1B-B97CC58BCD24}" type="presParOf" srcId="{764ACFE9-A4AE-6747-A0DD-E9560DE97947}" destId="{9115A3CA-9D25-2E46-9830-1C06DF1692AA}" srcOrd="15" destOrd="0" presId="urn:microsoft.com/office/officeart/2005/8/layout/hProcess7"/>
    <dgm:cxn modelId="{F7F743E3-D27F-734E-A70A-A0DB7C2F3EC0}" type="presParOf" srcId="{764ACFE9-A4AE-6747-A0DD-E9560DE97947}" destId="{852E044A-22BE-C545-849F-2E06FE685D55}" srcOrd="16" destOrd="0" presId="urn:microsoft.com/office/officeart/2005/8/layout/hProcess7"/>
    <dgm:cxn modelId="{26459E24-1AEA-564B-93D7-EB1E713345DC}" type="presParOf" srcId="{852E044A-22BE-C545-849F-2E06FE685D55}" destId="{EE068E2F-1861-5E44-BC68-72200C443CA7}" srcOrd="0" destOrd="0" presId="urn:microsoft.com/office/officeart/2005/8/layout/hProcess7"/>
    <dgm:cxn modelId="{C9466198-6B31-134E-A3B2-C1237936A41F}" type="presParOf" srcId="{852E044A-22BE-C545-849F-2E06FE685D55}" destId="{D2273041-D5B2-5F48-9EC2-6C4BFD3EEA89}" srcOrd="1" destOrd="0" presId="urn:microsoft.com/office/officeart/2005/8/layout/hProcess7"/>
    <dgm:cxn modelId="{FD9F932E-F1A3-2F49-AA45-1CE13ABA308F}" type="presParOf" srcId="{852E044A-22BE-C545-849F-2E06FE685D55}" destId="{1DB14EB3-EA05-CB4E-8D21-D368CF6185A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4BD01B-3292-614D-B025-AC4E4336FC80}" type="doc">
      <dgm:prSet loTypeId="urn:microsoft.com/office/officeart/2005/8/layout/hProcess7" loCatId="" qsTypeId="urn:microsoft.com/office/officeart/2005/8/quickstyle/simple1" qsCatId="simple" csTypeId="urn:microsoft.com/office/officeart/2005/8/colors/accent5_3" csCatId="accent5" phldr="1"/>
      <dgm:spPr/>
      <dgm:t>
        <a:bodyPr/>
        <a:lstStyle/>
        <a:p>
          <a:endParaRPr lang="fr-FR"/>
        </a:p>
      </dgm:t>
    </dgm:pt>
    <dgm:pt modelId="{980CDF75-F8A0-9E48-9E9B-387DAF5C8F01}">
      <dgm:prSet phldrT="[Texte]" custT="1"/>
      <dgm:spPr>
        <a:solidFill>
          <a:srgbClr val="C4C0B3"/>
        </a:solidFill>
      </dgm:spPr>
      <dgm:t>
        <a:bodyPr/>
        <a:lstStyle/>
        <a:p>
          <a:r>
            <a:rPr lang="fr-FR" sz="1800" dirty="0"/>
            <a:t>1</a:t>
          </a:r>
        </a:p>
      </dgm:t>
    </dgm:pt>
    <dgm:pt modelId="{622683E4-B4F6-414D-9825-58EA268ABA42}" type="parTrans" cxnId="{9E60E71A-F8A3-634C-8CB1-95DF951100B6}">
      <dgm:prSet/>
      <dgm:spPr/>
      <dgm:t>
        <a:bodyPr/>
        <a:lstStyle/>
        <a:p>
          <a:endParaRPr lang="fr-FR" sz="1800"/>
        </a:p>
      </dgm:t>
    </dgm:pt>
    <dgm:pt modelId="{20C25C31-89A3-234D-962F-EAEA00B9392C}" type="sibTrans" cxnId="{9E60E71A-F8A3-634C-8CB1-95DF951100B6}">
      <dgm:prSet/>
      <dgm:spPr/>
      <dgm:t>
        <a:bodyPr/>
        <a:lstStyle/>
        <a:p>
          <a:endParaRPr lang="fr-FR" sz="1800"/>
        </a:p>
      </dgm:t>
    </dgm:pt>
    <dgm:pt modelId="{CF35C204-3D33-A84D-BA95-0B4BD3001CEB}">
      <dgm:prSet phldrT="[Texte]" custT="1"/>
      <dgm:spPr/>
      <dgm:t>
        <a:bodyPr/>
        <a:lstStyle/>
        <a:p>
          <a:r>
            <a:rPr lang="fr-FR" sz="1400" dirty="0"/>
            <a:t>Finalité du traitement limitée</a:t>
          </a:r>
        </a:p>
      </dgm:t>
    </dgm:pt>
    <dgm:pt modelId="{49208B59-689F-9E47-A8E6-2B7C01CCD4F3}" type="parTrans" cxnId="{7FF8D7E2-5317-8944-8EC9-54A010495791}">
      <dgm:prSet/>
      <dgm:spPr/>
      <dgm:t>
        <a:bodyPr/>
        <a:lstStyle/>
        <a:p>
          <a:endParaRPr lang="fr-FR" sz="1800"/>
        </a:p>
      </dgm:t>
    </dgm:pt>
    <dgm:pt modelId="{688D16CC-62E9-054E-A2EF-0EB5A418AE4E}" type="sibTrans" cxnId="{7FF8D7E2-5317-8944-8EC9-54A010495791}">
      <dgm:prSet/>
      <dgm:spPr/>
      <dgm:t>
        <a:bodyPr/>
        <a:lstStyle/>
        <a:p>
          <a:endParaRPr lang="fr-FR" sz="1800"/>
        </a:p>
      </dgm:t>
    </dgm:pt>
    <dgm:pt modelId="{4CEDB6AC-1DA5-CF4D-9B88-698AC7E324A2}">
      <dgm:prSet phldrT="[Texte]" custT="1"/>
      <dgm:spPr>
        <a:solidFill>
          <a:srgbClr val="C4C0B3"/>
        </a:solidFill>
      </dgm:spPr>
      <dgm:t>
        <a:bodyPr/>
        <a:lstStyle/>
        <a:p>
          <a:r>
            <a:rPr lang="fr-FR" sz="1800" dirty="0"/>
            <a:t>2</a:t>
          </a:r>
        </a:p>
      </dgm:t>
    </dgm:pt>
    <dgm:pt modelId="{34421704-D5C5-B040-96C6-F99F317D7E4A}" type="parTrans" cxnId="{423A36D7-6E3F-DA4F-A8AA-CE24E099A802}">
      <dgm:prSet/>
      <dgm:spPr/>
      <dgm:t>
        <a:bodyPr/>
        <a:lstStyle/>
        <a:p>
          <a:endParaRPr lang="fr-FR" sz="1800"/>
        </a:p>
      </dgm:t>
    </dgm:pt>
    <dgm:pt modelId="{030A3964-62F4-5C49-A78C-3EA6E074B590}" type="sibTrans" cxnId="{423A36D7-6E3F-DA4F-A8AA-CE24E099A802}">
      <dgm:prSet/>
      <dgm:spPr/>
      <dgm:t>
        <a:bodyPr/>
        <a:lstStyle/>
        <a:p>
          <a:endParaRPr lang="fr-FR" sz="1800"/>
        </a:p>
      </dgm:t>
    </dgm:pt>
    <dgm:pt modelId="{6B4E4A13-05C6-264E-8059-5A0EEABCC480}">
      <dgm:prSet phldrT="[Texte]" custT="1"/>
      <dgm:spPr>
        <a:solidFill>
          <a:srgbClr val="00A3A6"/>
        </a:solidFill>
      </dgm:spPr>
      <dgm:t>
        <a:bodyPr/>
        <a:lstStyle/>
        <a:p>
          <a:r>
            <a:rPr lang="fr-FR" sz="1800" dirty="0"/>
            <a:t>5</a:t>
          </a:r>
        </a:p>
      </dgm:t>
    </dgm:pt>
    <dgm:pt modelId="{D1329077-DE37-DE49-8933-A7893C6CE28D}" type="parTrans" cxnId="{D3E98DD5-959B-B14F-8726-3D791FFBFEC1}">
      <dgm:prSet/>
      <dgm:spPr/>
      <dgm:t>
        <a:bodyPr/>
        <a:lstStyle/>
        <a:p>
          <a:endParaRPr lang="fr-FR" sz="1800"/>
        </a:p>
      </dgm:t>
    </dgm:pt>
    <dgm:pt modelId="{19A7C784-1FBD-ED48-88B8-B37FB59CA645}" type="sibTrans" cxnId="{D3E98DD5-959B-B14F-8726-3D791FFBFEC1}">
      <dgm:prSet/>
      <dgm:spPr/>
      <dgm:t>
        <a:bodyPr/>
        <a:lstStyle/>
        <a:p>
          <a:endParaRPr lang="fr-FR" sz="1800"/>
        </a:p>
      </dgm:t>
    </dgm:pt>
    <dgm:pt modelId="{70CE0021-8244-2241-858F-976B67A4840C}">
      <dgm:prSet phldrT="[Texte]" custT="1"/>
      <dgm:spPr/>
      <dgm:t>
        <a:bodyPr/>
        <a:lstStyle/>
        <a:p>
          <a:r>
            <a:rPr lang="fr-FR" sz="1400" dirty="0"/>
            <a:t>Droit des personnes renforcés</a:t>
          </a:r>
        </a:p>
      </dgm:t>
    </dgm:pt>
    <dgm:pt modelId="{60D9DF48-C23A-A646-A58F-B81388449DE1}" type="parTrans" cxnId="{9CB541EB-E451-A444-ABD4-E752FB2473FE}">
      <dgm:prSet/>
      <dgm:spPr/>
      <dgm:t>
        <a:bodyPr/>
        <a:lstStyle/>
        <a:p>
          <a:endParaRPr lang="fr-FR" sz="1800"/>
        </a:p>
      </dgm:t>
    </dgm:pt>
    <dgm:pt modelId="{CEC1E727-315D-D04C-9533-33EDD69DEE35}" type="sibTrans" cxnId="{9CB541EB-E451-A444-ABD4-E752FB2473FE}">
      <dgm:prSet/>
      <dgm:spPr/>
      <dgm:t>
        <a:bodyPr/>
        <a:lstStyle/>
        <a:p>
          <a:endParaRPr lang="fr-FR" sz="1800"/>
        </a:p>
      </dgm:t>
    </dgm:pt>
    <dgm:pt modelId="{9D420FBB-CFCB-2942-96C7-3F5348ECF010}">
      <dgm:prSet phldrT="[Texte]" custT="1"/>
      <dgm:spPr/>
      <dgm:t>
        <a:bodyPr/>
        <a:lstStyle/>
        <a:p>
          <a:r>
            <a:rPr lang="fr-FR" altLang="fr-FR" sz="1400" b="0" dirty="0">
              <a:latin typeface="+mn-lt"/>
              <a:cs typeface="Arial" pitchFamily="34" charset="0"/>
            </a:rPr>
            <a:t>Minimisation</a:t>
          </a:r>
          <a:br>
            <a:rPr lang="fr-FR" altLang="fr-FR" sz="1400" b="0" dirty="0">
              <a:latin typeface="+mn-lt"/>
              <a:cs typeface="Arial" pitchFamily="34" charset="0"/>
            </a:rPr>
          </a:br>
          <a:r>
            <a:rPr lang="fr-FR" altLang="fr-FR" sz="1400" b="0" dirty="0">
              <a:latin typeface="+mn-lt"/>
              <a:cs typeface="Arial" pitchFamily="34" charset="0"/>
            </a:rPr>
            <a:t>et pertinence</a:t>
          </a:r>
          <a:br>
            <a:rPr lang="fr-FR" altLang="fr-FR" sz="1400" b="0" dirty="0">
              <a:latin typeface="+mn-lt"/>
              <a:cs typeface="Arial" pitchFamily="34" charset="0"/>
            </a:rPr>
          </a:br>
          <a:r>
            <a:rPr lang="fr-FR" altLang="fr-FR" sz="1400" b="0" dirty="0">
              <a:latin typeface="+mn-lt"/>
              <a:cs typeface="Arial" pitchFamily="34" charset="0"/>
            </a:rPr>
            <a:t>de la collecte</a:t>
          </a:r>
          <a:endParaRPr lang="fr-FR" sz="1400" b="0" dirty="0">
            <a:latin typeface="+mn-lt"/>
          </a:endParaRPr>
        </a:p>
      </dgm:t>
    </dgm:pt>
    <dgm:pt modelId="{5EA4B4D1-C27D-C648-8257-B8E2CC4B1659}" type="parTrans" cxnId="{9D860619-4888-3443-ACED-1CC71D4FE3C7}">
      <dgm:prSet/>
      <dgm:spPr/>
      <dgm:t>
        <a:bodyPr/>
        <a:lstStyle/>
        <a:p>
          <a:endParaRPr lang="fr-FR" sz="1800"/>
        </a:p>
      </dgm:t>
    </dgm:pt>
    <dgm:pt modelId="{C605B855-8DC7-4441-9618-D791DFD0BBC7}" type="sibTrans" cxnId="{9D860619-4888-3443-ACED-1CC71D4FE3C7}">
      <dgm:prSet/>
      <dgm:spPr/>
      <dgm:t>
        <a:bodyPr/>
        <a:lstStyle/>
        <a:p>
          <a:endParaRPr lang="fr-FR" sz="1800"/>
        </a:p>
      </dgm:t>
    </dgm:pt>
    <dgm:pt modelId="{39AE402A-EDB6-9F43-BCA1-8C5651C7B6F1}">
      <dgm:prSet phldrT="[Texte]" custT="1"/>
      <dgm:spPr>
        <a:solidFill>
          <a:srgbClr val="C4C0B3"/>
        </a:solidFill>
      </dgm:spPr>
      <dgm:t>
        <a:bodyPr/>
        <a:lstStyle/>
        <a:p>
          <a:r>
            <a:rPr lang="fr-FR" sz="1800" dirty="0"/>
            <a:t>3</a:t>
          </a:r>
        </a:p>
      </dgm:t>
    </dgm:pt>
    <dgm:pt modelId="{61F676AF-DEC4-D647-87EC-DD596256AA75}" type="parTrans" cxnId="{79D53F29-41CE-7747-ABF7-3D1FA3C0D3B5}">
      <dgm:prSet/>
      <dgm:spPr/>
      <dgm:t>
        <a:bodyPr/>
        <a:lstStyle/>
        <a:p>
          <a:endParaRPr lang="fr-FR" sz="1800"/>
        </a:p>
      </dgm:t>
    </dgm:pt>
    <dgm:pt modelId="{F620C48B-C08F-394D-B624-E16093F1DA90}" type="sibTrans" cxnId="{79D53F29-41CE-7747-ABF7-3D1FA3C0D3B5}">
      <dgm:prSet/>
      <dgm:spPr/>
      <dgm:t>
        <a:bodyPr/>
        <a:lstStyle/>
        <a:p>
          <a:endParaRPr lang="fr-FR" sz="1800"/>
        </a:p>
      </dgm:t>
    </dgm:pt>
    <dgm:pt modelId="{695318E7-6CC7-354E-9F18-B4608429A81E}">
      <dgm:prSet phldrT="[Texte]" custT="1"/>
      <dgm:spPr/>
      <dgm:t>
        <a:bodyPr/>
        <a:lstStyle/>
        <a:p>
          <a:r>
            <a:rPr lang="fr-FR" sz="1400" dirty="0"/>
            <a:t>Durée de conservation</a:t>
          </a:r>
        </a:p>
      </dgm:t>
    </dgm:pt>
    <dgm:pt modelId="{68582D61-2721-784E-9B15-5BAEAB8651A6}" type="parTrans" cxnId="{53BDB881-4930-0042-8106-492AB0D59354}">
      <dgm:prSet/>
      <dgm:spPr/>
      <dgm:t>
        <a:bodyPr/>
        <a:lstStyle/>
        <a:p>
          <a:endParaRPr lang="fr-FR" sz="1800"/>
        </a:p>
      </dgm:t>
    </dgm:pt>
    <dgm:pt modelId="{03DC0034-8DDF-174B-9C24-92DB32E2C02B}" type="sibTrans" cxnId="{53BDB881-4930-0042-8106-492AB0D59354}">
      <dgm:prSet/>
      <dgm:spPr/>
      <dgm:t>
        <a:bodyPr/>
        <a:lstStyle/>
        <a:p>
          <a:endParaRPr lang="fr-FR" sz="1800"/>
        </a:p>
      </dgm:t>
    </dgm:pt>
    <dgm:pt modelId="{A9F2C0BB-53EA-BB44-BD88-C5FE787B5577}">
      <dgm:prSet phldrT="[Texte]" custT="1"/>
      <dgm:spPr>
        <a:solidFill>
          <a:srgbClr val="C4C0B3"/>
        </a:solidFill>
      </dgm:spPr>
      <dgm:t>
        <a:bodyPr/>
        <a:lstStyle/>
        <a:p>
          <a:r>
            <a:rPr lang="fr-FR" sz="1800" dirty="0"/>
            <a:t>4</a:t>
          </a:r>
        </a:p>
      </dgm:t>
    </dgm:pt>
    <dgm:pt modelId="{96C06D68-EF37-F945-88D7-34DE1AFF715B}" type="parTrans" cxnId="{0456CDC3-E7B3-9040-97E4-78BE6FFB7515}">
      <dgm:prSet/>
      <dgm:spPr/>
      <dgm:t>
        <a:bodyPr/>
        <a:lstStyle/>
        <a:p>
          <a:endParaRPr lang="fr-FR" sz="1800"/>
        </a:p>
      </dgm:t>
    </dgm:pt>
    <dgm:pt modelId="{7A7179FD-DB75-ED42-B28F-524BABC25AEB}" type="sibTrans" cxnId="{0456CDC3-E7B3-9040-97E4-78BE6FFB7515}">
      <dgm:prSet/>
      <dgm:spPr/>
      <dgm:t>
        <a:bodyPr/>
        <a:lstStyle/>
        <a:p>
          <a:endParaRPr lang="fr-FR" sz="1800"/>
        </a:p>
      </dgm:t>
    </dgm:pt>
    <dgm:pt modelId="{D81C0AC3-7CF2-504A-AD5B-B7D72EBDEA97}">
      <dgm:prSet phldrT="[Texte]" custT="1"/>
      <dgm:spPr/>
      <dgm:t>
        <a:bodyPr/>
        <a:lstStyle/>
        <a:p>
          <a:r>
            <a:rPr lang="fr-FR" sz="1400" dirty="0"/>
            <a:t>Sécurité, intégrité, confidentialité</a:t>
          </a:r>
        </a:p>
      </dgm:t>
    </dgm:pt>
    <dgm:pt modelId="{9083931E-41AF-B54F-A569-A716FBD189E0}" type="parTrans" cxnId="{BF24B435-304A-C144-9173-E8368E0731F3}">
      <dgm:prSet/>
      <dgm:spPr/>
      <dgm:t>
        <a:bodyPr/>
        <a:lstStyle/>
        <a:p>
          <a:endParaRPr lang="fr-FR" sz="1800"/>
        </a:p>
      </dgm:t>
    </dgm:pt>
    <dgm:pt modelId="{7E0F9495-B5D0-1D47-93C6-DB8BF7A239EE}" type="sibTrans" cxnId="{BF24B435-304A-C144-9173-E8368E0731F3}">
      <dgm:prSet/>
      <dgm:spPr/>
      <dgm:t>
        <a:bodyPr/>
        <a:lstStyle/>
        <a:p>
          <a:endParaRPr lang="fr-FR" sz="1800"/>
        </a:p>
      </dgm:t>
    </dgm:pt>
    <dgm:pt modelId="{764ACFE9-A4AE-6747-A0DD-E9560DE97947}" type="pres">
      <dgm:prSet presAssocID="{054BD01B-3292-614D-B025-AC4E4336FC80}" presName="Name0" presStyleCnt="0">
        <dgm:presLayoutVars>
          <dgm:dir/>
          <dgm:animLvl val="lvl"/>
          <dgm:resizeHandles val="exact"/>
        </dgm:presLayoutVars>
      </dgm:prSet>
      <dgm:spPr/>
    </dgm:pt>
    <dgm:pt modelId="{1169E7E1-A787-6647-ADD1-145C1ED8C7F3}" type="pres">
      <dgm:prSet presAssocID="{980CDF75-F8A0-9E48-9E9B-387DAF5C8F01}" presName="compositeNode" presStyleCnt="0">
        <dgm:presLayoutVars>
          <dgm:bulletEnabled val="1"/>
        </dgm:presLayoutVars>
      </dgm:prSet>
      <dgm:spPr/>
    </dgm:pt>
    <dgm:pt modelId="{DA504599-F272-F741-BB56-2B7388BC7EC5}" type="pres">
      <dgm:prSet presAssocID="{980CDF75-F8A0-9E48-9E9B-387DAF5C8F01}" presName="bgRect" presStyleLbl="node1" presStyleIdx="0" presStyleCnt="5"/>
      <dgm:spPr/>
    </dgm:pt>
    <dgm:pt modelId="{C8DD1982-5DA7-0A4D-813D-F82F047790B2}" type="pres">
      <dgm:prSet presAssocID="{980CDF75-F8A0-9E48-9E9B-387DAF5C8F01}" presName="parentNode" presStyleLbl="node1" presStyleIdx="0" presStyleCnt="5">
        <dgm:presLayoutVars>
          <dgm:chMax val="0"/>
          <dgm:bulletEnabled val="1"/>
        </dgm:presLayoutVars>
      </dgm:prSet>
      <dgm:spPr/>
    </dgm:pt>
    <dgm:pt modelId="{5E60F1FA-1271-9C43-9E09-33FAC4B10E04}" type="pres">
      <dgm:prSet presAssocID="{980CDF75-F8A0-9E48-9E9B-387DAF5C8F01}" presName="childNode" presStyleLbl="node1" presStyleIdx="0" presStyleCnt="5">
        <dgm:presLayoutVars>
          <dgm:bulletEnabled val="1"/>
        </dgm:presLayoutVars>
      </dgm:prSet>
      <dgm:spPr/>
    </dgm:pt>
    <dgm:pt modelId="{5FB58B1A-E7F5-9C4D-A5E9-998182E6EE11}" type="pres">
      <dgm:prSet presAssocID="{20C25C31-89A3-234D-962F-EAEA00B9392C}" presName="hSp" presStyleCnt="0"/>
      <dgm:spPr/>
    </dgm:pt>
    <dgm:pt modelId="{82122CE1-244D-8442-B4D7-D92CF5300698}" type="pres">
      <dgm:prSet presAssocID="{20C25C31-89A3-234D-962F-EAEA00B9392C}" presName="vProcSp" presStyleCnt="0"/>
      <dgm:spPr/>
    </dgm:pt>
    <dgm:pt modelId="{1F947076-F6B5-444D-80DB-2657F51C25D3}" type="pres">
      <dgm:prSet presAssocID="{20C25C31-89A3-234D-962F-EAEA00B9392C}" presName="vSp1" presStyleCnt="0"/>
      <dgm:spPr/>
    </dgm:pt>
    <dgm:pt modelId="{3B60164A-997C-DA44-A54F-FF49655651F4}" type="pres">
      <dgm:prSet presAssocID="{20C25C31-89A3-234D-962F-EAEA00B9392C}" presName="simulatedConn" presStyleLbl="solidFgAcc1" presStyleIdx="0" presStyleCnt="4"/>
      <dgm:spPr/>
    </dgm:pt>
    <dgm:pt modelId="{E39CB662-C1A7-EB4D-880B-83C94DF74E77}" type="pres">
      <dgm:prSet presAssocID="{20C25C31-89A3-234D-962F-EAEA00B9392C}" presName="vSp2" presStyleCnt="0"/>
      <dgm:spPr/>
    </dgm:pt>
    <dgm:pt modelId="{3B1D0D7B-1604-BB4F-BAC8-5D0734A9457B}" type="pres">
      <dgm:prSet presAssocID="{20C25C31-89A3-234D-962F-EAEA00B9392C}" presName="sibTrans" presStyleCnt="0"/>
      <dgm:spPr/>
    </dgm:pt>
    <dgm:pt modelId="{67149BD5-154D-6947-882C-8C60D18332A2}" type="pres">
      <dgm:prSet presAssocID="{4CEDB6AC-1DA5-CF4D-9B88-698AC7E324A2}" presName="compositeNode" presStyleCnt="0">
        <dgm:presLayoutVars>
          <dgm:bulletEnabled val="1"/>
        </dgm:presLayoutVars>
      </dgm:prSet>
      <dgm:spPr/>
    </dgm:pt>
    <dgm:pt modelId="{BA9715F2-3B57-BF46-891D-0BC1C343F810}" type="pres">
      <dgm:prSet presAssocID="{4CEDB6AC-1DA5-CF4D-9B88-698AC7E324A2}" presName="bgRect" presStyleLbl="node1" presStyleIdx="1" presStyleCnt="5"/>
      <dgm:spPr/>
    </dgm:pt>
    <dgm:pt modelId="{6774AEF3-4736-0143-B1AA-E278AC87B4ED}" type="pres">
      <dgm:prSet presAssocID="{4CEDB6AC-1DA5-CF4D-9B88-698AC7E324A2}" presName="parentNode" presStyleLbl="node1" presStyleIdx="1" presStyleCnt="5">
        <dgm:presLayoutVars>
          <dgm:chMax val="0"/>
          <dgm:bulletEnabled val="1"/>
        </dgm:presLayoutVars>
      </dgm:prSet>
      <dgm:spPr/>
    </dgm:pt>
    <dgm:pt modelId="{ECF20519-906E-384F-9FA7-A685E992687A}" type="pres">
      <dgm:prSet presAssocID="{4CEDB6AC-1DA5-CF4D-9B88-698AC7E324A2}" presName="childNode" presStyleLbl="node1" presStyleIdx="1" presStyleCnt="5">
        <dgm:presLayoutVars>
          <dgm:bulletEnabled val="1"/>
        </dgm:presLayoutVars>
      </dgm:prSet>
      <dgm:spPr/>
    </dgm:pt>
    <dgm:pt modelId="{0351CF10-53DF-9849-BCB3-A1EAF348EED1}" type="pres">
      <dgm:prSet presAssocID="{030A3964-62F4-5C49-A78C-3EA6E074B590}" presName="hSp" presStyleCnt="0"/>
      <dgm:spPr/>
    </dgm:pt>
    <dgm:pt modelId="{E9F65354-B2C1-C347-A0AC-51A65AF9AD35}" type="pres">
      <dgm:prSet presAssocID="{030A3964-62F4-5C49-A78C-3EA6E074B590}" presName="vProcSp" presStyleCnt="0"/>
      <dgm:spPr/>
    </dgm:pt>
    <dgm:pt modelId="{CE074E13-2F15-E546-82FA-4A3C4EB44224}" type="pres">
      <dgm:prSet presAssocID="{030A3964-62F4-5C49-A78C-3EA6E074B590}" presName="vSp1" presStyleCnt="0"/>
      <dgm:spPr/>
    </dgm:pt>
    <dgm:pt modelId="{43374BF5-EBD3-4644-AC40-32F12691A27B}" type="pres">
      <dgm:prSet presAssocID="{030A3964-62F4-5C49-A78C-3EA6E074B590}" presName="simulatedConn" presStyleLbl="solidFgAcc1" presStyleIdx="1" presStyleCnt="4"/>
      <dgm:spPr/>
    </dgm:pt>
    <dgm:pt modelId="{868EA93C-256B-854A-A759-2DABB2CAD723}" type="pres">
      <dgm:prSet presAssocID="{030A3964-62F4-5C49-A78C-3EA6E074B590}" presName="vSp2" presStyleCnt="0"/>
      <dgm:spPr/>
    </dgm:pt>
    <dgm:pt modelId="{3D7AD41E-3EE7-8247-BE08-E5C1703C8673}" type="pres">
      <dgm:prSet presAssocID="{030A3964-62F4-5C49-A78C-3EA6E074B590}" presName="sibTrans" presStyleCnt="0"/>
      <dgm:spPr/>
    </dgm:pt>
    <dgm:pt modelId="{B6FF504A-87D7-0F40-93BF-1F0B3BB8534A}" type="pres">
      <dgm:prSet presAssocID="{39AE402A-EDB6-9F43-BCA1-8C5651C7B6F1}" presName="compositeNode" presStyleCnt="0">
        <dgm:presLayoutVars>
          <dgm:bulletEnabled val="1"/>
        </dgm:presLayoutVars>
      </dgm:prSet>
      <dgm:spPr/>
    </dgm:pt>
    <dgm:pt modelId="{0FB16592-05D6-E045-9929-EDB6B5637B94}" type="pres">
      <dgm:prSet presAssocID="{39AE402A-EDB6-9F43-BCA1-8C5651C7B6F1}" presName="bgRect" presStyleLbl="node1" presStyleIdx="2" presStyleCnt="5"/>
      <dgm:spPr/>
    </dgm:pt>
    <dgm:pt modelId="{5C8FA6A3-1B6E-E646-9679-A14FCC163444}" type="pres">
      <dgm:prSet presAssocID="{39AE402A-EDB6-9F43-BCA1-8C5651C7B6F1}" presName="parentNode" presStyleLbl="node1" presStyleIdx="2" presStyleCnt="5">
        <dgm:presLayoutVars>
          <dgm:chMax val="0"/>
          <dgm:bulletEnabled val="1"/>
        </dgm:presLayoutVars>
      </dgm:prSet>
      <dgm:spPr/>
    </dgm:pt>
    <dgm:pt modelId="{FAAC2845-C910-A844-9A9F-A3505F3E6E77}" type="pres">
      <dgm:prSet presAssocID="{39AE402A-EDB6-9F43-BCA1-8C5651C7B6F1}" presName="childNode" presStyleLbl="node1" presStyleIdx="2" presStyleCnt="5">
        <dgm:presLayoutVars>
          <dgm:bulletEnabled val="1"/>
        </dgm:presLayoutVars>
      </dgm:prSet>
      <dgm:spPr/>
    </dgm:pt>
    <dgm:pt modelId="{210746E4-097F-834D-8BC2-A66B0D16BAAD}" type="pres">
      <dgm:prSet presAssocID="{F620C48B-C08F-394D-B624-E16093F1DA90}" presName="hSp" presStyleCnt="0"/>
      <dgm:spPr/>
    </dgm:pt>
    <dgm:pt modelId="{4629CEFB-1425-7448-9CAD-F423E8707E50}" type="pres">
      <dgm:prSet presAssocID="{F620C48B-C08F-394D-B624-E16093F1DA90}" presName="vProcSp" presStyleCnt="0"/>
      <dgm:spPr/>
    </dgm:pt>
    <dgm:pt modelId="{83239D69-99D5-B842-8E82-FF1C12A7678F}" type="pres">
      <dgm:prSet presAssocID="{F620C48B-C08F-394D-B624-E16093F1DA90}" presName="vSp1" presStyleCnt="0"/>
      <dgm:spPr/>
    </dgm:pt>
    <dgm:pt modelId="{22D6E192-498D-5D48-8ABD-58534D56FB04}" type="pres">
      <dgm:prSet presAssocID="{F620C48B-C08F-394D-B624-E16093F1DA90}" presName="simulatedConn" presStyleLbl="solidFgAcc1" presStyleIdx="2" presStyleCnt="4"/>
      <dgm:spPr/>
    </dgm:pt>
    <dgm:pt modelId="{6E459836-DD36-EF4D-A3E8-847D845F6C0A}" type="pres">
      <dgm:prSet presAssocID="{F620C48B-C08F-394D-B624-E16093F1DA90}" presName="vSp2" presStyleCnt="0"/>
      <dgm:spPr/>
    </dgm:pt>
    <dgm:pt modelId="{01FD05AF-AA55-674F-BC18-3DFFF45AD0F1}" type="pres">
      <dgm:prSet presAssocID="{F620C48B-C08F-394D-B624-E16093F1DA90}" presName="sibTrans" presStyleCnt="0"/>
      <dgm:spPr/>
    </dgm:pt>
    <dgm:pt modelId="{7F01345F-0215-C347-8C3D-E89056283760}" type="pres">
      <dgm:prSet presAssocID="{A9F2C0BB-53EA-BB44-BD88-C5FE787B5577}" presName="compositeNode" presStyleCnt="0">
        <dgm:presLayoutVars>
          <dgm:bulletEnabled val="1"/>
        </dgm:presLayoutVars>
      </dgm:prSet>
      <dgm:spPr/>
    </dgm:pt>
    <dgm:pt modelId="{88ED0808-7E84-ED4F-83C8-1FD90CC7B06B}" type="pres">
      <dgm:prSet presAssocID="{A9F2C0BB-53EA-BB44-BD88-C5FE787B5577}" presName="bgRect" presStyleLbl="node1" presStyleIdx="3" presStyleCnt="5"/>
      <dgm:spPr/>
    </dgm:pt>
    <dgm:pt modelId="{13669566-001C-8C42-924B-F8B013377A53}" type="pres">
      <dgm:prSet presAssocID="{A9F2C0BB-53EA-BB44-BD88-C5FE787B5577}" presName="parentNode" presStyleLbl="node1" presStyleIdx="3" presStyleCnt="5">
        <dgm:presLayoutVars>
          <dgm:chMax val="0"/>
          <dgm:bulletEnabled val="1"/>
        </dgm:presLayoutVars>
      </dgm:prSet>
      <dgm:spPr/>
    </dgm:pt>
    <dgm:pt modelId="{27C00657-DA42-EB47-A69D-5FD35748CDA5}" type="pres">
      <dgm:prSet presAssocID="{A9F2C0BB-53EA-BB44-BD88-C5FE787B5577}" presName="childNode" presStyleLbl="node1" presStyleIdx="3" presStyleCnt="5">
        <dgm:presLayoutVars>
          <dgm:bulletEnabled val="1"/>
        </dgm:presLayoutVars>
      </dgm:prSet>
      <dgm:spPr/>
    </dgm:pt>
    <dgm:pt modelId="{F719FE2F-9816-A34A-BFA6-A152CB967AB0}" type="pres">
      <dgm:prSet presAssocID="{7A7179FD-DB75-ED42-B28F-524BABC25AEB}" presName="hSp" presStyleCnt="0"/>
      <dgm:spPr/>
    </dgm:pt>
    <dgm:pt modelId="{A16A7671-3E2D-844B-8915-071F4A077565}" type="pres">
      <dgm:prSet presAssocID="{7A7179FD-DB75-ED42-B28F-524BABC25AEB}" presName="vProcSp" presStyleCnt="0"/>
      <dgm:spPr/>
    </dgm:pt>
    <dgm:pt modelId="{98895ADE-6C6D-7E4A-9E99-CE230F6C01E8}" type="pres">
      <dgm:prSet presAssocID="{7A7179FD-DB75-ED42-B28F-524BABC25AEB}" presName="vSp1" presStyleCnt="0"/>
      <dgm:spPr/>
    </dgm:pt>
    <dgm:pt modelId="{5D259858-2729-2B45-9212-89E748601478}" type="pres">
      <dgm:prSet presAssocID="{7A7179FD-DB75-ED42-B28F-524BABC25AEB}" presName="simulatedConn" presStyleLbl="solidFgAcc1" presStyleIdx="3" presStyleCnt="4"/>
      <dgm:spPr/>
    </dgm:pt>
    <dgm:pt modelId="{8071B8BB-A528-E84F-9393-E8F6B841D4CA}" type="pres">
      <dgm:prSet presAssocID="{7A7179FD-DB75-ED42-B28F-524BABC25AEB}" presName="vSp2" presStyleCnt="0"/>
      <dgm:spPr/>
    </dgm:pt>
    <dgm:pt modelId="{9115A3CA-9D25-2E46-9830-1C06DF1692AA}" type="pres">
      <dgm:prSet presAssocID="{7A7179FD-DB75-ED42-B28F-524BABC25AEB}" presName="sibTrans" presStyleCnt="0"/>
      <dgm:spPr/>
    </dgm:pt>
    <dgm:pt modelId="{852E044A-22BE-C545-849F-2E06FE685D55}" type="pres">
      <dgm:prSet presAssocID="{6B4E4A13-05C6-264E-8059-5A0EEABCC480}" presName="compositeNode" presStyleCnt="0">
        <dgm:presLayoutVars>
          <dgm:bulletEnabled val="1"/>
        </dgm:presLayoutVars>
      </dgm:prSet>
      <dgm:spPr/>
    </dgm:pt>
    <dgm:pt modelId="{EE068E2F-1861-5E44-BC68-72200C443CA7}" type="pres">
      <dgm:prSet presAssocID="{6B4E4A13-05C6-264E-8059-5A0EEABCC480}" presName="bgRect" presStyleLbl="node1" presStyleIdx="4" presStyleCnt="5"/>
      <dgm:spPr/>
    </dgm:pt>
    <dgm:pt modelId="{D2273041-D5B2-5F48-9EC2-6C4BFD3EEA89}" type="pres">
      <dgm:prSet presAssocID="{6B4E4A13-05C6-264E-8059-5A0EEABCC480}" presName="parentNode" presStyleLbl="node1" presStyleIdx="4" presStyleCnt="5">
        <dgm:presLayoutVars>
          <dgm:chMax val="0"/>
          <dgm:bulletEnabled val="1"/>
        </dgm:presLayoutVars>
      </dgm:prSet>
      <dgm:spPr/>
    </dgm:pt>
    <dgm:pt modelId="{1DB14EB3-EA05-CB4E-8D21-D368CF6185A7}" type="pres">
      <dgm:prSet presAssocID="{6B4E4A13-05C6-264E-8059-5A0EEABCC480}" presName="childNode" presStyleLbl="node1" presStyleIdx="4" presStyleCnt="5">
        <dgm:presLayoutVars>
          <dgm:bulletEnabled val="1"/>
        </dgm:presLayoutVars>
      </dgm:prSet>
      <dgm:spPr/>
    </dgm:pt>
  </dgm:ptLst>
  <dgm:cxnLst>
    <dgm:cxn modelId="{DA51C004-9942-3049-AD41-0192C8126ADE}" type="presOf" srcId="{A9F2C0BB-53EA-BB44-BD88-C5FE787B5577}" destId="{13669566-001C-8C42-924B-F8B013377A53}" srcOrd="1" destOrd="0" presId="urn:microsoft.com/office/officeart/2005/8/layout/hProcess7"/>
    <dgm:cxn modelId="{FEDAED0E-D236-FE42-82BA-D24A2C4BC30F}" type="presOf" srcId="{6B4E4A13-05C6-264E-8059-5A0EEABCC480}" destId="{EE068E2F-1861-5E44-BC68-72200C443CA7}" srcOrd="0" destOrd="0" presId="urn:microsoft.com/office/officeart/2005/8/layout/hProcess7"/>
    <dgm:cxn modelId="{9D860619-4888-3443-ACED-1CC71D4FE3C7}" srcId="{4CEDB6AC-1DA5-CF4D-9B88-698AC7E324A2}" destId="{9D420FBB-CFCB-2942-96C7-3F5348ECF010}" srcOrd="0" destOrd="0" parTransId="{5EA4B4D1-C27D-C648-8257-B8E2CC4B1659}" sibTransId="{C605B855-8DC7-4441-9618-D791DFD0BBC7}"/>
    <dgm:cxn modelId="{9E60E71A-F8A3-634C-8CB1-95DF951100B6}" srcId="{054BD01B-3292-614D-B025-AC4E4336FC80}" destId="{980CDF75-F8A0-9E48-9E9B-387DAF5C8F01}" srcOrd="0" destOrd="0" parTransId="{622683E4-B4F6-414D-9825-58EA268ABA42}" sibTransId="{20C25C31-89A3-234D-962F-EAEA00B9392C}"/>
    <dgm:cxn modelId="{79D53F29-41CE-7747-ABF7-3D1FA3C0D3B5}" srcId="{054BD01B-3292-614D-B025-AC4E4336FC80}" destId="{39AE402A-EDB6-9F43-BCA1-8C5651C7B6F1}" srcOrd="2" destOrd="0" parTransId="{61F676AF-DEC4-D647-87EC-DD596256AA75}" sibTransId="{F620C48B-C08F-394D-B624-E16093F1DA90}"/>
    <dgm:cxn modelId="{BF24B435-304A-C144-9173-E8368E0731F3}" srcId="{A9F2C0BB-53EA-BB44-BD88-C5FE787B5577}" destId="{D81C0AC3-7CF2-504A-AD5B-B7D72EBDEA97}" srcOrd="0" destOrd="0" parTransId="{9083931E-41AF-B54F-A569-A716FBD189E0}" sibTransId="{7E0F9495-B5D0-1D47-93C6-DB8BF7A239EE}"/>
    <dgm:cxn modelId="{F64ED460-3602-2249-B334-FEF65D964D7E}" type="presOf" srcId="{A9F2C0BB-53EA-BB44-BD88-C5FE787B5577}" destId="{88ED0808-7E84-ED4F-83C8-1FD90CC7B06B}" srcOrd="0" destOrd="0" presId="urn:microsoft.com/office/officeart/2005/8/layout/hProcess7"/>
    <dgm:cxn modelId="{048B9E61-7C76-B344-9C2F-E67195B68E18}" type="presOf" srcId="{CF35C204-3D33-A84D-BA95-0B4BD3001CEB}" destId="{5E60F1FA-1271-9C43-9E09-33FAC4B10E04}" srcOrd="0" destOrd="0" presId="urn:microsoft.com/office/officeart/2005/8/layout/hProcess7"/>
    <dgm:cxn modelId="{C8200E4B-6CE7-9F4C-8801-3216ED47795E}" type="presOf" srcId="{695318E7-6CC7-354E-9F18-B4608429A81E}" destId="{FAAC2845-C910-A844-9A9F-A3505F3E6E77}" srcOrd="0" destOrd="0" presId="urn:microsoft.com/office/officeart/2005/8/layout/hProcess7"/>
    <dgm:cxn modelId="{01EB2452-34D0-A74A-A937-641D7DFF3B2F}" type="presOf" srcId="{6B4E4A13-05C6-264E-8059-5A0EEABCC480}" destId="{D2273041-D5B2-5F48-9EC2-6C4BFD3EEA89}" srcOrd="1" destOrd="0" presId="urn:microsoft.com/office/officeart/2005/8/layout/hProcess7"/>
    <dgm:cxn modelId="{53BDB881-4930-0042-8106-492AB0D59354}" srcId="{39AE402A-EDB6-9F43-BCA1-8C5651C7B6F1}" destId="{695318E7-6CC7-354E-9F18-B4608429A81E}" srcOrd="0" destOrd="0" parTransId="{68582D61-2721-784E-9B15-5BAEAB8651A6}" sibTransId="{03DC0034-8DDF-174B-9C24-92DB32E2C02B}"/>
    <dgm:cxn modelId="{B77B4A87-6B07-A146-B6AE-55059B47355D}" type="presOf" srcId="{980CDF75-F8A0-9E48-9E9B-387DAF5C8F01}" destId="{DA504599-F272-F741-BB56-2B7388BC7EC5}" srcOrd="0" destOrd="0" presId="urn:microsoft.com/office/officeart/2005/8/layout/hProcess7"/>
    <dgm:cxn modelId="{E36465A5-54C9-E24B-87B1-145845302EE8}" type="presOf" srcId="{D81C0AC3-7CF2-504A-AD5B-B7D72EBDEA97}" destId="{27C00657-DA42-EB47-A69D-5FD35748CDA5}" srcOrd="0" destOrd="0" presId="urn:microsoft.com/office/officeart/2005/8/layout/hProcess7"/>
    <dgm:cxn modelId="{1A67F4A6-995D-A648-B6CD-F6FC7B4B18A5}" type="presOf" srcId="{9D420FBB-CFCB-2942-96C7-3F5348ECF010}" destId="{ECF20519-906E-384F-9FA7-A685E992687A}" srcOrd="0" destOrd="0" presId="urn:microsoft.com/office/officeart/2005/8/layout/hProcess7"/>
    <dgm:cxn modelId="{28F64FA9-1CF0-9C42-AC87-33562ADD9722}" type="presOf" srcId="{39AE402A-EDB6-9F43-BCA1-8C5651C7B6F1}" destId="{5C8FA6A3-1B6E-E646-9679-A14FCC163444}" srcOrd="1" destOrd="0" presId="urn:microsoft.com/office/officeart/2005/8/layout/hProcess7"/>
    <dgm:cxn modelId="{5998BEA9-A1E0-B74C-B5F5-45A772B30EF5}" type="presOf" srcId="{39AE402A-EDB6-9F43-BCA1-8C5651C7B6F1}" destId="{0FB16592-05D6-E045-9929-EDB6B5637B94}" srcOrd="0" destOrd="0" presId="urn:microsoft.com/office/officeart/2005/8/layout/hProcess7"/>
    <dgm:cxn modelId="{86E852AD-3188-C549-85E9-7B8EF205506A}" type="presOf" srcId="{4CEDB6AC-1DA5-CF4D-9B88-698AC7E324A2}" destId="{BA9715F2-3B57-BF46-891D-0BC1C343F810}" srcOrd="0" destOrd="0" presId="urn:microsoft.com/office/officeart/2005/8/layout/hProcess7"/>
    <dgm:cxn modelId="{2E06CDB2-6C6F-0445-819A-19CE981C15FA}" type="presOf" srcId="{70CE0021-8244-2241-858F-976B67A4840C}" destId="{1DB14EB3-EA05-CB4E-8D21-D368CF6185A7}" srcOrd="0" destOrd="0" presId="urn:microsoft.com/office/officeart/2005/8/layout/hProcess7"/>
    <dgm:cxn modelId="{D5B6C6B5-B374-9E46-9A69-28CDB0445C1B}" type="presOf" srcId="{4CEDB6AC-1DA5-CF4D-9B88-698AC7E324A2}" destId="{6774AEF3-4736-0143-B1AA-E278AC87B4ED}" srcOrd="1" destOrd="0" presId="urn:microsoft.com/office/officeart/2005/8/layout/hProcess7"/>
    <dgm:cxn modelId="{0456CDC3-E7B3-9040-97E4-78BE6FFB7515}" srcId="{054BD01B-3292-614D-B025-AC4E4336FC80}" destId="{A9F2C0BB-53EA-BB44-BD88-C5FE787B5577}" srcOrd="3" destOrd="0" parTransId="{96C06D68-EF37-F945-88D7-34DE1AFF715B}" sibTransId="{7A7179FD-DB75-ED42-B28F-524BABC25AEB}"/>
    <dgm:cxn modelId="{B1B697CA-44B6-3149-AD5E-86E65EF900A4}" type="presOf" srcId="{054BD01B-3292-614D-B025-AC4E4336FC80}" destId="{764ACFE9-A4AE-6747-A0DD-E9560DE97947}" srcOrd="0" destOrd="0" presId="urn:microsoft.com/office/officeart/2005/8/layout/hProcess7"/>
    <dgm:cxn modelId="{D3E98DD5-959B-B14F-8726-3D791FFBFEC1}" srcId="{054BD01B-3292-614D-B025-AC4E4336FC80}" destId="{6B4E4A13-05C6-264E-8059-5A0EEABCC480}" srcOrd="4" destOrd="0" parTransId="{D1329077-DE37-DE49-8933-A7893C6CE28D}" sibTransId="{19A7C784-1FBD-ED48-88B8-B37FB59CA645}"/>
    <dgm:cxn modelId="{423A36D7-6E3F-DA4F-A8AA-CE24E099A802}" srcId="{054BD01B-3292-614D-B025-AC4E4336FC80}" destId="{4CEDB6AC-1DA5-CF4D-9B88-698AC7E324A2}" srcOrd="1" destOrd="0" parTransId="{34421704-D5C5-B040-96C6-F99F317D7E4A}" sibTransId="{030A3964-62F4-5C49-A78C-3EA6E074B590}"/>
    <dgm:cxn modelId="{7FF8D7E2-5317-8944-8EC9-54A010495791}" srcId="{980CDF75-F8A0-9E48-9E9B-387DAF5C8F01}" destId="{CF35C204-3D33-A84D-BA95-0B4BD3001CEB}" srcOrd="0" destOrd="0" parTransId="{49208B59-689F-9E47-A8E6-2B7C01CCD4F3}" sibTransId="{688D16CC-62E9-054E-A2EF-0EB5A418AE4E}"/>
    <dgm:cxn modelId="{2D0B2DE8-413B-D344-BCF9-E65CCE060FA1}" type="presOf" srcId="{980CDF75-F8A0-9E48-9E9B-387DAF5C8F01}" destId="{C8DD1982-5DA7-0A4D-813D-F82F047790B2}" srcOrd="1" destOrd="0" presId="urn:microsoft.com/office/officeart/2005/8/layout/hProcess7"/>
    <dgm:cxn modelId="{9CB541EB-E451-A444-ABD4-E752FB2473FE}" srcId="{6B4E4A13-05C6-264E-8059-5A0EEABCC480}" destId="{70CE0021-8244-2241-858F-976B67A4840C}" srcOrd="0" destOrd="0" parTransId="{60D9DF48-C23A-A646-A58F-B81388449DE1}" sibTransId="{CEC1E727-315D-D04C-9533-33EDD69DEE35}"/>
    <dgm:cxn modelId="{666EAEF3-B04A-B34D-BA74-8C8011C26A39}" type="presParOf" srcId="{764ACFE9-A4AE-6747-A0DD-E9560DE97947}" destId="{1169E7E1-A787-6647-ADD1-145C1ED8C7F3}" srcOrd="0" destOrd="0" presId="urn:microsoft.com/office/officeart/2005/8/layout/hProcess7"/>
    <dgm:cxn modelId="{240E2CCF-BA96-2540-95A8-5F226B909F4D}" type="presParOf" srcId="{1169E7E1-A787-6647-ADD1-145C1ED8C7F3}" destId="{DA504599-F272-F741-BB56-2B7388BC7EC5}" srcOrd="0" destOrd="0" presId="urn:microsoft.com/office/officeart/2005/8/layout/hProcess7"/>
    <dgm:cxn modelId="{8480498D-6F4C-D54C-9F78-64121DF2BB99}" type="presParOf" srcId="{1169E7E1-A787-6647-ADD1-145C1ED8C7F3}" destId="{C8DD1982-5DA7-0A4D-813D-F82F047790B2}" srcOrd="1" destOrd="0" presId="urn:microsoft.com/office/officeart/2005/8/layout/hProcess7"/>
    <dgm:cxn modelId="{D1DC905C-7941-7A4F-8889-B9FC54DA38E5}" type="presParOf" srcId="{1169E7E1-A787-6647-ADD1-145C1ED8C7F3}" destId="{5E60F1FA-1271-9C43-9E09-33FAC4B10E04}" srcOrd="2" destOrd="0" presId="urn:microsoft.com/office/officeart/2005/8/layout/hProcess7"/>
    <dgm:cxn modelId="{AF535F98-533E-754F-8B13-6558303C97BA}" type="presParOf" srcId="{764ACFE9-A4AE-6747-A0DD-E9560DE97947}" destId="{5FB58B1A-E7F5-9C4D-A5E9-998182E6EE11}" srcOrd="1" destOrd="0" presId="urn:microsoft.com/office/officeart/2005/8/layout/hProcess7"/>
    <dgm:cxn modelId="{C30B88C7-3AB9-9A4B-BE61-E8E0EDB82E0E}" type="presParOf" srcId="{764ACFE9-A4AE-6747-A0DD-E9560DE97947}" destId="{82122CE1-244D-8442-B4D7-D92CF5300698}" srcOrd="2" destOrd="0" presId="urn:microsoft.com/office/officeart/2005/8/layout/hProcess7"/>
    <dgm:cxn modelId="{7F7F5CBC-50A5-2A49-BECD-7E756557BB11}" type="presParOf" srcId="{82122CE1-244D-8442-B4D7-D92CF5300698}" destId="{1F947076-F6B5-444D-80DB-2657F51C25D3}" srcOrd="0" destOrd="0" presId="urn:microsoft.com/office/officeart/2005/8/layout/hProcess7"/>
    <dgm:cxn modelId="{00106C1B-C5DB-5E49-AC0D-ECF5D47788C4}" type="presParOf" srcId="{82122CE1-244D-8442-B4D7-D92CF5300698}" destId="{3B60164A-997C-DA44-A54F-FF49655651F4}" srcOrd="1" destOrd="0" presId="urn:microsoft.com/office/officeart/2005/8/layout/hProcess7"/>
    <dgm:cxn modelId="{F15F2FDE-EC90-FE40-9AA3-FBF7078B7614}" type="presParOf" srcId="{82122CE1-244D-8442-B4D7-D92CF5300698}" destId="{E39CB662-C1A7-EB4D-880B-83C94DF74E77}" srcOrd="2" destOrd="0" presId="urn:microsoft.com/office/officeart/2005/8/layout/hProcess7"/>
    <dgm:cxn modelId="{9A174381-F7BA-0C4C-B472-6013828ADA2C}" type="presParOf" srcId="{764ACFE9-A4AE-6747-A0DD-E9560DE97947}" destId="{3B1D0D7B-1604-BB4F-BAC8-5D0734A9457B}" srcOrd="3" destOrd="0" presId="urn:microsoft.com/office/officeart/2005/8/layout/hProcess7"/>
    <dgm:cxn modelId="{9C315470-1CCC-BC49-9736-878B30200F50}" type="presParOf" srcId="{764ACFE9-A4AE-6747-A0DD-E9560DE97947}" destId="{67149BD5-154D-6947-882C-8C60D18332A2}" srcOrd="4" destOrd="0" presId="urn:microsoft.com/office/officeart/2005/8/layout/hProcess7"/>
    <dgm:cxn modelId="{D924A2C8-4A22-0A4A-87AB-E07E65447983}" type="presParOf" srcId="{67149BD5-154D-6947-882C-8C60D18332A2}" destId="{BA9715F2-3B57-BF46-891D-0BC1C343F810}" srcOrd="0" destOrd="0" presId="urn:microsoft.com/office/officeart/2005/8/layout/hProcess7"/>
    <dgm:cxn modelId="{BDE3EAD0-BAE0-F54D-B725-E793D8F5DCBE}" type="presParOf" srcId="{67149BD5-154D-6947-882C-8C60D18332A2}" destId="{6774AEF3-4736-0143-B1AA-E278AC87B4ED}" srcOrd="1" destOrd="0" presId="urn:microsoft.com/office/officeart/2005/8/layout/hProcess7"/>
    <dgm:cxn modelId="{CDB3240F-D9F8-124F-8090-BA8F80104BD8}" type="presParOf" srcId="{67149BD5-154D-6947-882C-8C60D18332A2}" destId="{ECF20519-906E-384F-9FA7-A685E992687A}" srcOrd="2" destOrd="0" presId="urn:microsoft.com/office/officeart/2005/8/layout/hProcess7"/>
    <dgm:cxn modelId="{8F4E8F03-F04F-E543-AF72-4BF43FC38AFF}" type="presParOf" srcId="{764ACFE9-A4AE-6747-A0DD-E9560DE97947}" destId="{0351CF10-53DF-9849-BCB3-A1EAF348EED1}" srcOrd="5" destOrd="0" presId="urn:microsoft.com/office/officeart/2005/8/layout/hProcess7"/>
    <dgm:cxn modelId="{3FEFD833-86E4-9D40-B3AC-C874CAFF6CF3}" type="presParOf" srcId="{764ACFE9-A4AE-6747-A0DD-E9560DE97947}" destId="{E9F65354-B2C1-C347-A0AC-51A65AF9AD35}" srcOrd="6" destOrd="0" presId="urn:microsoft.com/office/officeart/2005/8/layout/hProcess7"/>
    <dgm:cxn modelId="{5B928356-2B22-6545-8AB0-22B65868AB3B}" type="presParOf" srcId="{E9F65354-B2C1-C347-A0AC-51A65AF9AD35}" destId="{CE074E13-2F15-E546-82FA-4A3C4EB44224}" srcOrd="0" destOrd="0" presId="urn:microsoft.com/office/officeart/2005/8/layout/hProcess7"/>
    <dgm:cxn modelId="{13F8FD6C-250C-A248-ABCB-23FA7217CB4D}" type="presParOf" srcId="{E9F65354-B2C1-C347-A0AC-51A65AF9AD35}" destId="{43374BF5-EBD3-4644-AC40-32F12691A27B}" srcOrd="1" destOrd="0" presId="urn:microsoft.com/office/officeart/2005/8/layout/hProcess7"/>
    <dgm:cxn modelId="{FED963C1-71AF-E142-8392-52464EDFBED6}" type="presParOf" srcId="{E9F65354-B2C1-C347-A0AC-51A65AF9AD35}" destId="{868EA93C-256B-854A-A759-2DABB2CAD723}" srcOrd="2" destOrd="0" presId="urn:microsoft.com/office/officeart/2005/8/layout/hProcess7"/>
    <dgm:cxn modelId="{5DC57644-C9F0-A24A-AD1B-1532887A44B7}" type="presParOf" srcId="{764ACFE9-A4AE-6747-A0DD-E9560DE97947}" destId="{3D7AD41E-3EE7-8247-BE08-E5C1703C8673}" srcOrd="7" destOrd="0" presId="urn:microsoft.com/office/officeart/2005/8/layout/hProcess7"/>
    <dgm:cxn modelId="{DD409747-2FCB-534F-BE6F-778C044F43C1}" type="presParOf" srcId="{764ACFE9-A4AE-6747-A0DD-E9560DE97947}" destId="{B6FF504A-87D7-0F40-93BF-1F0B3BB8534A}" srcOrd="8" destOrd="0" presId="urn:microsoft.com/office/officeart/2005/8/layout/hProcess7"/>
    <dgm:cxn modelId="{5C9BA5DA-A69C-E445-8CE4-417E322B7291}" type="presParOf" srcId="{B6FF504A-87D7-0F40-93BF-1F0B3BB8534A}" destId="{0FB16592-05D6-E045-9929-EDB6B5637B94}" srcOrd="0" destOrd="0" presId="urn:microsoft.com/office/officeart/2005/8/layout/hProcess7"/>
    <dgm:cxn modelId="{C7F26D96-E255-784F-8ED4-851775623145}" type="presParOf" srcId="{B6FF504A-87D7-0F40-93BF-1F0B3BB8534A}" destId="{5C8FA6A3-1B6E-E646-9679-A14FCC163444}" srcOrd="1" destOrd="0" presId="urn:microsoft.com/office/officeart/2005/8/layout/hProcess7"/>
    <dgm:cxn modelId="{A3D76F65-452C-754B-B54D-C09D8A18B20D}" type="presParOf" srcId="{B6FF504A-87D7-0F40-93BF-1F0B3BB8534A}" destId="{FAAC2845-C910-A844-9A9F-A3505F3E6E77}" srcOrd="2" destOrd="0" presId="urn:microsoft.com/office/officeart/2005/8/layout/hProcess7"/>
    <dgm:cxn modelId="{52349B83-EF51-3345-9A40-EC951695A00B}" type="presParOf" srcId="{764ACFE9-A4AE-6747-A0DD-E9560DE97947}" destId="{210746E4-097F-834D-8BC2-A66B0D16BAAD}" srcOrd="9" destOrd="0" presId="urn:microsoft.com/office/officeart/2005/8/layout/hProcess7"/>
    <dgm:cxn modelId="{2B2E6B15-1F83-9947-A034-39F3457C7BF5}" type="presParOf" srcId="{764ACFE9-A4AE-6747-A0DD-E9560DE97947}" destId="{4629CEFB-1425-7448-9CAD-F423E8707E50}" srcOrd="10" destOrd="0" presId="urn:microsoft.com/office/officeart/2005/8/layout/hProcess7"/>
    <dgm:cxn modelId="{E1A7D496-7F9E-824C-833F-CB6B1590F594}" type="presParOf" srcId="{4629CEFB-1425-7448-9CAD-F423E8707E50}" destId="{83239D69-99D5-B842-8E82-FF1C12A7678F}" srcOrd="0" destOrd="0" presId="urn:microsoft.com/office/officeart/2005/8/layout/hProcess7"/>
    <dgm:cxn modelId="{EDDF7E96-9E92-A44A-A55F-CDE08A957C6F}" type="presParOf" srcId="{4629CEFB-1425-7448-9CAD-F423E8707E50}" destId="{22D6E192-498D-5D48-8ABD-58534D56FB04}" srcOrd="1" destOrd="0" presId="urn:microsoft.com/office/officeart/2005/8/layout/hProcess7"/>
    <dgm:cxn modelId="{453D1F47-5E65-D946-8C3C-9E327BCDB9E0}" type="presParOf" srcId="{4629CEFB-1425-7448-9CAD-F423E8707E50}" destId="{6E459836-DD36-EF4D-A3E8-847D845F6C0A}" srcOrd="2" destOrd="0" presId="urn:microsoft.com/office/officeart/2005/8/layout/hProcess7"/>
    <dgm:cxn modelId="{C8886DFF-B57C-DE49-87E3-948DAAEB5242}" type="presParOf" srcId="{764ACFE9-A4AE-6747-A0DD-E9560DE97947}" destId="{01FD05AF-AA55-674F-BC18-3DFFF45AD0F1}" srcOrd="11" destOrd="0" presId="urn:microsoft.com/office/officeart/2005/8/layout/hProcess7"/>
    <dgm:cxn modelId="{83097FC8-3569-5345-8C0B-4B6007AD3186}" type="presParOf" srcId="{764ACFE9-A4AE-6747-A0DD-E9560DE97947}" destId="{7F01345F-0215-C347-8C3D-E89056283760}" srcOrd="12" destOrd="0" presId="urn:microsoft.com/office/officeart/2005/8/layout/hProcess7"/>
    <dgm:cxn modelId="{13DEA5B5-78CF-B14B-BEBE-9DFA6C2CF389}" type="presParOf" srcId="{7F01345F-0215-C347-8C3D-E89056283760}" destId="{88ED0808-7E84-ED4F-83C8-1FD90CC7B06B}" srcOrd="0" destOrd="0" presId="urn:microsoft.com/office/officeart/2005/8/layout/hProcess7"/>
    <dgm:cxn modelId="{F9A3E94A-AF5C-E04C-8F11-24E535CB5AF6}" type="presParOf" srcId="{7F01345F-0215-C347-8C3D-E89056283760}" destId="{13669566-001C-8C42-924B-F8B013377A53}" srcOrd="1" destOrd="0" presId="urn:microsoft.com/office/officeart/2005/8/layout/hProcess7"/>
    <dgm:cxn modelId="{4B9BEAEF-56A6-FA49-8103-D15D9D4C70AB}" type="presParOf" srcId="{7F01345F-0215-C347-8C3D-E89056283760}" destId="{27C00657-DA42-EB47-A69D-5FD35748CDA5}" srcOrd="2" destOrd="0" presId="urn:microsoft.com/office/officeart/2005/8/layout/hProcess7"/>
    <dgm:cxn modelId="{80DA9A44-035D-B64D-9269-C861FFC6549D}" type="presParOf" srcId="{764ACFE9-A4AE-6747-A0DD-E9560DE97947}" destId="{F719FE2F-9816-A34A-BFA6-A152CB967AB0}" srcOrd="13" destOrd="0" presId="urn:microsoft.com/office/officeart/2005/8/layout/hProcess7"/>
    <dgm:cxn modelId="{99490AC2-6921-4443-B2E9-17DB8828D8C7}" type="presParOf" srcId="{764ACFE9-A4AE-6747-A0DD-E9560DE97947}" destId="{A16A7671-3E2D-844B-8915-071F4A077565}" srcOrd="14" destOrd="0" presId="urn:microsoft.com/office/officeart/2005/8/layout/hProcess7"/>
    <dgm:cxn modelId="{0DAAB296-204C-4B48-8054-694E62F14802}" type="presParOf" srcId="{A16A7671-3E2D-844B-8915-071F4A077565}" destId="{98895ADE-6C6D-7E4A-9E99-CE230F6C01E8}" srcOrd="0" destOrd="0" presId="urn:microsoft.com/office/officeart/2005/8/layout/hProcess7"/>
    <dgm:cxn modelId="{946EEC05-5FA1-0642-8AB3-9E23EA6D9ADA}" type="presParOf" srcId="{A16A7671-3E2D-844B-8915-071F4A077565}" destId="{5D259858-2729-2B45-9212-89E748601478}" srcOrd="1" destOrd="0" presId="urn:microsoft.com/office/officeart/2005/8/layout/hProcess7"/>
    <dgm:cxn modelId="{D7F468D1-453A-7D48-8EEE-54A7E919380D}" type="presParOf" srcId="{A16A7671-3E2D-844B-8915-071F4A077565}" destId="{8071B8BB-A528-E84F-9393-E8F6B841D4CA}" srcOrd="2" destOrd="0" presId="urn:microsoft.com/office/officeart/2005/8/layout/hProcess7"/>
    <dgm:cxn modelId="{71E84EF6-2161-1348-AB1B-B97CC58BCD24}" type="presParOf" srcId="{764ACFE9-A4AE-6747-A0DD-E9560DE97947}" destId="{9115A3CA-9D25-2E46-9830-1C06DF1692AA}" srcOrd="15" destOrd="0" presId="urn:microsoft.com/office/officeart/2005/8/layout/hProcess7"/>
    <dgm:cxn modelId="{F7F743E3-D27F-734E-A70A-A0DB7C2F3EC0}" type="presParOf" srcId="{764ACFE9-A4AE-6747-A0DD-E9560DE97947}" destId="{852E044A-22BE-C545-849F-2E06FE685D55}" srcOrd="16" destOrd="0" presId="urn:microsoft.com/office/officeart/2005/8/layout/hProcess7"/>
    <dgm:cxn modelId="{26459E24-1AEA-564B-93D7-EB1E713345DC}" type="presParOf" srcId="{852E044A-22BE-C545-849F-2E06FE685D55}" destId="{EE068E2F-1861-5E44-BC68-72200C443CA7}" srcOrd="0" destOrd="0" presId="urn:microsoft.com/office/officeart/2005/8/layout/hProcess7"/>
    <dgm:cxn modelId="{C9466198-6B31-134E-A3B2-C1237936A41F}" type="presParOf" srcId="{852E044A-22BE-C545-849F-2E06FE685D55}" destId="{D2273041-D5B2-5F48-9EC2-6C4BFD3EEA89}" srcOrd="1" destOrd="0" presId="urn:microsoft.com/office/officeart/2005/8/layout/hProcess7"/>
    <dgm:cxn modelId="{FD9F932E-F1A3-2F49-AA45-1CE13ABA308F}" type="presParOf" srcId="{852E044A-22BE-C545-849F-2E06FE685D55}" destId="{1DB14EB3-EA05-CB4E-8D21-D368CF6185A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4599-F272-F741-BB56-2B7388BC7EC5}">
      <dsp:nvSpPr>
        <dsp:cNvPr id="0" name=""/>
        <dsp:cNvSpPr/>
      </dsp:nvSpPr>
      <dsp:spPr>
        <a:xfrm>
          <a:off x="5081" y="152701"/>
          <a:ext cx="1773945" cy="2128734"/>
        </a:xfrm>
        <a:prstGeom prst="roundRect">
          <a:avLst>
            <a:gd name="adj" fmla="val 5000"/>
          </a:avLst>
        </a:prstGeom>
        <a:solidFill>
          <a:srgbClr val="00A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1</a:t>
          </a:r>
        </a:p>
      </dsp:txBody>
      <dsp:txXfrm rot="16200000">
        <a:off x="-690305" y="848088"/>
        <a:ext cx="1745562" cy="354789"/>
      </dsp:txXfrm>
    </dsp:sp>
    <dsp:sp modelId="{5E60F1FA-1271-9C43-9E09-33FAC4B10E04}">
      <dsp:nvSpPr>
        <dsp:cNvPr id="0" name=""/>
        <dsp:cNvSpPr/>
      </dsp:nvSpPr>
      <dsp:spPr>
        <a:xfrm>
          <a:off x="3598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Finalité du traitement limitée</a:t>
          </a:r>
        </a:p>
      </dsp:txBody>
      <dsp:txXfrm>
        <a:off x="359870" y="152701"/>
        <a:ext cx="1321589" cy="2128734"/>
      </dsp:txXfrm>
    </dsp:sp>
    <dsp:sp modelId="{BA9715F2-3B57-BF46-891D-0BC1C343F810}">
      <dsp:nvSpPr>
        <dsp:cNvPr id="0" name=""/>
        <dsp:cNvSpPr/>
      </dsp:nvSpPr>
      <dsp:spPr>
        <a:xfrm>
          <a:off x="1841114"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2</a:t>
          </a:r>
        </a:p>
      </dsp:txBody>
      <dsp:txXfrm rot="16200000">
        <a:off x="1145727" y="848088"/>
        <a:ext cx="1745562" cy="354789"/>
      </dsp:txXfrm>
    </dsp:sp>
    <dsp:sp modelId="{3B60164A-997C-DA44-A54F-FF49655651F4}">
      <dsp:nvSpPr>
        <dsp:cNvPr id="0" name=""/>
        <dsp:cNvSpPr/>
      </dsp:nvSpPr>
      <dsp:spPr>
        <a:xfrm rot="5400000">
          <a:off x="16934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F20519-906E-384F-9FA7-A685E992687A}">
      <dsp:nvSpPr>
        <dsp:cNvPr id="0" name=""/>
        <dsp:cNvSpPr/>
      </dsp:nvSpPr>
      <dsp:spPr>
        <a:xfrm>
          <a:off x="21959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altLang="fr-FR" sz="1400" b="0" kern="1200" dirty="0">
              <a:latin typeface="+mn-lt"/>
              <a:cs typeface="Arial" pitchFamily="34" charset="0"/>
            </a:rPr>
            <a:t>Minimisation</a:t>
          </a:r>
          <a:br>
            <a:rPr lang="fr-FR" altLang="fr-FR" sz="1400" b="0" kern="1200" dirty="0">
              <a:latin typeface="+mn-lt"/>
              <a:cs typeface="Arial" pitchFamily="34" charset="0"/>
            </a:rPr>
          </a:br>
          <a:r>
            <a:rPr lang="fr-FR" altLang="fr-FR" sz="1400" b="0" kern="1200" dirty="0">
              <a:latin typeface="+mn-lt"/>
              <a:cs typeface="Arial" pitchFamily="34" charset="0"/>
            </a:rPr>
            <a:t>et pertinence</a:t>
          </a:r>
          <a:br>
            <a:rPr lang="fr-FR" altLang="fr-FR" sz="1400" b="0" kern="1200" dirty="0">
              <a:latin typeface="+mn-lt"/>
              <a:cs typeface="Arial" pitchFamily="34" charset="0"/>
            </a:rPr>
          </a:br>
          <a:r>
            <a:rPr lang="fr-FR" altLang="fr-FR" sz="1400" b="0" kern="1200" dirty="0">
              <a:latin typeface="+mn-lt"/>
              <a:cs typeface="Arial" pitchFamily="34" charset="0"/>
            </a:rPr>
            <a:t>de la collecte</a:t>
          </a:r>
          <a:endParaRPr lang="fr-FR" sz="1400" b="0" kern="1200" dirty="0">
            <a:latin typeface="+mn-lt"/>
          </a:endParaRPr>
        </a:p>
      </dsp:txBody>
      <dsp:txXfrm>
        <a:off x="2195903" y="152701"/>
        <a:ext cx="1321589" cy="2128734"/>
      </dsp:txXfrm>
    </dsp:sp>
    <dsp:sp modelId="{0FB16592-05D6-E045-9929-EDB6B5637B94}">
      <dsp:nvSpPr>
        <dsp:cNvPr id="0" name=""/>
        <dsp:cNvSpPr/>
      </dsp:nvSpPr>
      <dsp:spPr>
        <a:xfrm>
          <a:off x="3677147"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3</a:t>
          </a:r>
        </a:p>
      </dsp:txBody>
      <dsp:txXfrm rot="16200000">
        <a:off x="2981761" y="848088"/>
        <a:ext cx="1745562" cy="354789"/>
      </dsp:txXfrm>
    </dsp:sp>
    <dsp:sp modelId="{43374BF5-EBD3-4644-AC40-32F12691A27B}">
      <dsp:nvSpPr>
        <dsp:cNvPr id="0" name=""/>
        <dsp:cNvSpPr/>
      </dsp:nvSpPr>
      <dsp:spPr>
        <a:xfrm rot="5400000">
          <a:off x="3529529"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18294"/>
              <a:satOff val="-23203"/>
              <a:lumOff val="128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AC2845-C910-A844-9A9F-A3505F3E6E77}">
      <dsp:nvSpPr>
        <dsp:cNvPr id="0" name=""/>
        <dsp:cNvSpPr/>
      </dsp:nvSpPr>
      <dsp:spPr>
        <a:xfrm>
          <a:off x="4031936"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Durée de conservation</a:t>
          </a:r>
        </a:p>
      </dsp:txBody>
      <dsp:txXfrm>
        <a:off x="4031936" y="152701"/>
        <a:ext cx="1321589" cy="2128734"/>
      </dsp:txXfrm>
    </dsp:sp>
    <dsp:sp modelId="{88ED0808-7E84-ED4F-83C8-1FD90CC7B06B}">
      <dsp:nvSpPr>
        <dsp:cNvPr id="0" name=""/>
        <dsp:cNvSpPr/>
      </dsp:nvSpPr>
      <dsp:spPr>
        <a:xfrm>
          <a:off x="5513181"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4</a:t>
          </a:r>
        </a:p>
      </dsp:txBody>
      <dsp:txXfrm rot="16200000">
        <a:off x="4817794" y="848088"/>
        <a:ext cx="1745562" cy="354789"/>
      </dsp:txXfrm>
    </dsp:sp>
    <dsp:sp modelId="{22D6E192-498D-5D48-8ABD-58534D56FB04}">
      <dsp:nvSpPr>
        <dsp:cNvPr id="0" name=""/>
        <dsp:cNvSpPr/>
      </dsp:nvSpPr>
      <dsp:spPr>
        <a:xfrm rot="5400000">
          <a:off x="5365563"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36588"/>
              <a:satOff val="-46406"/>
              <a:lumOff val="257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00657-DA42-EB47-A69D-5FD35748CDA5}">
      <dsp:nvSpPr>
        <dsp:cNvPr id="0" name=""/>
        <dsp:cNvSpPr/>
      </dsp:nvSpPr>
      <dsp:spPr>
        <a:xfrm>
          <a:off x="58679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Sécurité, intégrité, confidentialité</a:t>
          </a:r>
        </a:p>
      </dsp:txBody>
      <dsp:txXfrm>
        <a:off x="5867970" y="152701"/>
        <a:ext cx="1321589" cy="2128734"/>
      </dsp:txXfrm>
    </dsp:sp>
    <dsp:sp modelId="{EE068E2F-1861-5E44-BC68-72200C443CA7}">
      <dsp:nvSpPr>
        <dsp:cNvPr id="0" name=""/>
        <dsp:cNvSpPr/>
      </dsp:nvSpPr>
      <dsp:spPr>
        <a:xfrm>
          <a:off x="7349214"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5</a:t>
          </a:r>
        </a:p>
      </dsp:txBody>
      <dsp:txXfrm rot="16200000">
        <a:off x="6653828" y="848088"/>
        <a:ext cx="1745562" cy="354789"/>
      </dsp:txXfrm>
    </dsp:sp>
    <dsp:sp modelId="{5D259858-2729-2B45-9212-89E748601478}">
      <dsp:nvSpPr>
        <dsp:cNvPr id="0" name=""/>
        <dsp:cNvSpPr/>
      </dsp:nvSpPr>
      <dsp:spPr>
        <a:xfrm rot="5400000">
          <a:off x="72015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54882"/>
              <a:satOff val="-69609"/>
              <a:lumOff val="386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14EB3-EA05-CB4E-8D21-D368CF6185A7}">
      <dsp:nvSpPr>
        <dsp:cNvPr id="0" name=""/>
        <dsp:cNvSpPr/>
      </dsp:nvSpPr>
      <dsp:spPr>
        <a:xfrm>
          <a:off x="77040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Droit des personnes renforcés</a:t>
          </a:r>
        </a:p>
      </dsp:txBody>
      <dsp:txXfrm>
        <a:off x="7704003" y="152701"/>
        <a:ext cx="1321589" cy="2128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4599-F272-F741-BB56-2B7388BC7EC5}">
      <dsp:nvSpPr>
        <dsp:cNvPr id="0" name=""/>
        <dsp:cNvSpPr/>
      </dsp:nvSpPr>
      <dsp:spPr>
        <a:xfrm>
          <a:off x="5081"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1</a:t>
          </a:r>
        </a:p>
      </dsp:txBody>
      <dsp:txXfrm rot="16200000">
        <a:off x="-690305" y="848088"/>
        <a:ext cx="1745562" cy="354789"/>
      </dsp:txXfrm>
    </dsp:sp>
    <dsp:sp modelId="{5E60F1FA-1271-9C43-9E09-33FAC4B10E04}">
      <dsp:nvSpPr>
        <dsp:cNvPr id="0" name=""/>
        <dsp:cNvSpPr/>
      </dsp:nvSpPr>
      <dsp:spPr>
        <a:xfrm>
          <a:off x="3598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Finalité du traitement limitée</a:t>
          </a:r>
        </a:p>
      </dsp:txBody>
      <dsp:txXfrm>
        <a:off x="359870" y="152701"/>
        <a:ext cx="1321589" cy="2128734"/>
      </dsp:txXfrm>
    </dsp:sp>
    <dsp:sp modelId="{BA9715F2-3B57-BF46-891D-0BC1C343F810}">
      <dsp:nvSpPr>
        <dsp:cNvPr id="0" name=""/>
        <dsp:cNvSpPr/>
      </dsp:nvSpPr>
      <dsp:spPr>
        <a:xfrm>
          <a:off x="1841114" y="152701"/>
          <a:ext cx="1773945" cy="2128734"/>
        </a:xfrm>
        <a:prstGeom prst="roundRect">
          <a:avLst>
            <a:gd name="adj" fmla="val 5000"/>
          </a:avLst>
        </a:prstGeom>
        <a:solidFill>
          <a:srgbClr val="00A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2</a:t>
          </a:r>
        </a:p>
      </dsp:txBody>
      <dsp:txXfrm rot="16200000">
        <a:off x="1145727" y="848088"/>
        <a:ext cx="1745562" cy="354789"/>
      </dsp:txXfrm>
    </dsp:sp>
    <dsp:sp modelId="{3B60164A-997C-DA44-A54F-FF49655651F4}">
      <dsp:nvSpPr>
        <dsp:cNvPr id="0" name=""/>
        <dsp:cNvSpPr/>
      </dsp:nvSpPr>
      <dsp:spPr>
        <a:xfrm rot="5400000">
          <a:off x="16934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F20519-906E-384F-9FA7-A685E992687A}">
      <dsp:nvSpPr>
        <dsp:cNvPr id="0" name=""/>
        <dsp:cNvSpPr/>
      </dsp:nvSpPr>
      <dsp:spPr>
        <a:xfrm>
          <a:off x="21959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altLang="fr-FR" sz="1400" b="0" kern="1200" dirty="0">
              <a:latin typeface="+mn-lt"/>
              <a:cs typeface="Arial" pitchFamily="34" charset="0"/>
            </a:rPr>
            <a:t>Minimisation</a:t>
          </a:r>
          <a:br>
            <a:rPr lang="fr-FR" altLang="fr-FR" sz="1400" b="0" kern="1200" dirty="0">
              <a:latin typeface="+mn-lt"/>
              <a:cs typeface="Arial" pitchFamily="34" charset="0"/>
            </a:rPr>
          </a:br>
          <a:r>
            <a:rPr lang="fr-FR" altLang="fr-FR" sz="1400" b="0" kern="1200" dirty="0">
              <a:latin typeface="+mn-lt"/>
              <a:cs typeface="Arial" pitchFamily="34" charset="0"/>
            </a:rPr>
            <a:t>et pertinence</a:t>
          </a:r>
          <a:br>
            <a:rPr lang="fr-FR" altLang="fr-FR" sz="1400" b="0" kern="1200" dirty="0">
              <a:latin typeface="+mn-lt"/>
              <a:cs typeface="Arial" pitchFamily="34" charset="0"/>
            </a:rPr>
          </a:br>
          <a:r>
            <a:rPr lang="fr-FR" altLang="fr-FR" sz="1400" b="0" kern="1200" dirty="0">
              <a:latin typeface="+mn-lt"/>
              <a:cs typeface="Arial" pitchFamily="34" charset="0"/>
            </a:rPr>
            <a:t>de la collecte</a:t>
          </a:r>
          <a:endParaRPr lang="fr-FR" sz="1400" b="0" kern="1200" dirty="0">
            <a:latin typeface="+mn-lt"/>
          </a:endParaRPr>
        </a:p>
      </dsp:txBody>
      <dsp:txXfrm>
        <a:off x="2195903" y="152701"/>
        <a:ext cx="1321589" cy="2128734"/>
      </dsp:txXfrm>
    </dsp:sp>
    <dsp:sp modelId="{0FB16592-05D6-E045-9929-EDB6B5637B94}">
      <dsp:nvSpPr>
        <dsp:cNvPr id="0" name=""/>
        <dsp:cNvSpPr/>
      </dsp:nvSpPr>
      <dsp:spPr>
        <a:xfrm>
          <a:off x="3677147"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3</a:t>
          </a:r>
        </a:p>
      </dsp:txBody>
      <dsp:txXfrm rot="16200000">
        <a:off x="2981761" y="848088"/>
        <a:ext cx="1745562" cy="354789"/>
      </dsp:txXfrm>
    </dsp:sp>
    <dsp:sp modelId="{43374BF5-EBD3-4644-AC40-32F12691A27B}">
      <dsp:nvSpPr>
        <dsp:cNvPr id="0" name=""/>
        <dsp:cNvSpPr/>
      </dsp:nvSpPr>
      <dsp:spPr>
        <a:xfrm rot="5400000">
          <a:off x="3529529"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18294"/>
              <a:satOff val="-23203"/>
              <a:lumOff val="128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AC2845-C910-A844-9A9F-A3505F3E6E77}">
      <dsp:nvSpPr>
        <dsp:cNvPr id="0" name=""/>
        <dsp:cNvSpPr/>
      </dsp:nvSpPr>
      <dsp:spPr>
        <a:xfrm>
          <a:off x="4031936"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Durée de conservation</a:t>
          </a:r>
        </a:p>
      </dsp:txBody>
      <dsp:txXfrm>
        <a:off x="4031936" y="152701"/>
        <a:ext cx="1321589" cy="2128734"/>
      </dsp:txXfrm>
    </dsp:sp>
    <dsp:sp modelId="{88ED0808-7E84-ED4F-83C8-1FD90CC7B06B}">
      <dsp:nvSpPr>
        <dsp:cNvPr id="0" name=""/>
        <dsp:cNvSpPr/>
      </dsp:nvSpPr>
      <dsp:spPr>
        <a:xfrm>
          <a:off x="5513181"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4</a:t>
          </a:r>
        </a:p>
      </dsp:txBody>
      <dsp:txXfrm rot="16200000">
        <a:off x="4817794" y="848088"/>
        <a:ext cx="1745562" cy="354789"/>
      </dsp:txXfrm>
    </dsp:sp>
    <dsp:sp modelId="{22D6E192-498D-5D48-8ABD-58534D56FB04}">
      <dsp:nvSpPr>
        <dsp:cNvPr id="0" name=""/>
        <dsp:cNvSpPr/>
      </dsp:nvSpPr>
      <dsp:spPr>
        <a:xfrm rot="5400000">
          <a:off x="5365563"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36588"/>
              <a:satOff val="-46406"/>
              <a:lumOff val="257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00657-DA42-EB47-A69D-5FD35748CDA5}">
      <dsp:nvSpPr>
        <dsp:cNvPr id="0" name=""/>
        <dsp:cNvSpPr/>
      </dsp:nvSpPr>
      <dsp:spPr>
        <a:xfrm>
          <a:off x="58679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Sécurité, intégrité, confidentialité</a:t>
          </a:r>
        </a:p>
      </dsp:txBody>
      <dsp:txXfrm>
        <a:off x="5867970" y="152701"/>
        <a:ext cx="1321589" cy="2128734"/>
      </dsp:txXfrm>
    </dsp:sp>
    <dsp:sp modelId="{EE068E2F-1861-5E44-BC68-72200C443CA7}">
      <dsp:nvSpPr>
        <dsp:cNvPr id="0" name=""/>
        <dsp:cNvSpPr/>
      </dsp:nvSpPr>
      <dsp:spPr>
        <a:xfrm>
          <a:off x="7349214"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5</a:t>
          </a:r>
        </a:p>
      </dsp:txBody>
      <dsp:txXfrm rot="16200000">
        <a:off x="6653828" y="848088"/>
        <a:ext cx="1745562" cy="354789"/>
      </dsp:txXfrm>
    </dsp:sp>
    <dsp:sp modelId="{5D259858-2729-2B45-9212-89E748601478}">
      <dsp:nvSpPr>
        <dsp:cNvPr id="0" name=""/>
        <dsp:cNvSpPr/>
      </dsp:nvSpPr>
      <dsp:spPr>
        <a:xfrm rot="5400000">
          <a:off x="72015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54882"/>
              <a:satOff val="-69609"/>
              <a:lumOff val="386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14EB3-EA05-CB4E-8D21-D368CF6185A7}">
      <dsp:nvSpPr>
        <dsp:cNvPr id="0" name=""/>
        <dsp:cNvSpPr/>
      </dsp:nvSpPr>
      <dsp:spPr>
        <a:xfrm>
          <a:off x="77040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Droit des personnes renforcés</a:t>
          </a:r>
        </a:p>
      </dsp:txBody>
      <dsp:txXfrm>
        <a:off x="7704003" y="152701"/>
        <a:ext cx="1321589" cy="2128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4599-F272-F741-BB56-2B7388BC7EC5}">
      <dsp:nvSpPr>
        <dsp:cNvPr id="0" name=""/>
        <dsp:cNvSpPr/>
      </dsp:nvSpPr>
      <dsp:spPr>
        <a:xfrm>
          <a:off x="5081"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1</a:t>
          </a:r>
        </a:p>
      </dsp:txBody>
      <dsp:txXfrm rot="16200000">
        <a:off x="-690305" y="848088"/>
        <a:ext cx="1745562" cy="354789"/>
      </dsp:txXfrm>
    </dsp:sp>
    <dsp:sp modelId="{5E60F1FA-1271-9C43-9E09-33FAC4B10E04}">
      <dsp:nvSpPr>
        <dsp:cNvPr id="0" name=""/>
        <dsp:cNvSpPr/>
      </dsp:nvSpPr>
      <dsp:spPr>
        <a:xfrm>
          <a:off x="3598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Finalité du traitement limitée</a:t>
          </a:r>
        </a:p>
      </dsp:txBody>
      <dsp:txXfrm>
        <a:off x="359870" y="152701"/>
        <a:ext cx="1321589" cy="2128734"/>
      </dsp:txXfrm>
    </dsp:sp>
    <dsp:sp modelId="{BA9715F2-3B57-BF46-891D-0BC1C343F810}">
      <dsp:nvSpPr>
        <dsp:cNvPr id="0" name=""/>
        <dsp:cNvSpPr/>
      </dsp:nvSpPr>
      <dsp:spPr>
        <a:xfrm>
          <a:off x="1841114"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2</a:t>
          </a:r>
        </a:p>
      </dsp:txBody>
      <dsp:txXfrm rot="16200000">
        <a:off x="1145727" y="848088"/>
        <a:ext cx="1745562" cy="354789"/>
      </dsp:txXfrm>
    </dsp:sp>
    <dsp:sp modelId="{3B60164A-997C-DA44-A54F-FF49655651F4}">
      <dsp:nvSpPr>
        <dsp:cNvPr id="0" name=""/>
        <dsp:cNvSpPr/>
      </dsp:nvSpPr>
      <dsp:spPr>
        <a:xfrm rot="5400000">
          <a:off x="16934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F20519-906E-384F-9FA7-A685E992687A}">
      <dsp:nvSpPr>
        <dsp:cNvPr id="0" name=""/>
        <dsp:cNvSpPr/>
      </dsp:nvSpPr>
      <dsp:spPr>
        <a:xfrm>
          <a:off x="21959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altLang="fr-FR" sz="1400" b="0" kern="1200" dirty="0">
              <a:latin typeface="+mn-lt"/>
              <a:cs typeface="Arial" pitchFamily="34" charset="0"/>
            </a:rPr>
            <a:t>Minimisation</a:t>
          </a:r>
          <a:br>
            <a:rPr lang="fr-FR" altLang="fr-FR" sz="1400" b="0" kern="1200" dirty="0">
              <a:latin typeface="+mn-lt"/>
              <a:cs typeface="Arial" pitchFamily="34" charset="0"/>
            </a:rPr>
          </a:br>
          <a:r>
            <a:rPr lang="fr-FR" altLang="fr-FR" sz="1400" b="0" kern="1200" dirty="0">
              <a:latin typeface="+mn-lt"/>
              <a:cs typeface="Arial" pitchFamily="34" charset="0"/>
            </a:rPr>
            <a:t>et pertinence</a:t>
          </a:r>
          <a:br>
            <a:rPr lang="fr-FR" altLang="fr-FR" sz="1400" b="0" kern="1200" dirty="0">
              <a:latin typeface="+mn-lt"/>
              <a:cs typeface="Arial" pitchFamily="34" charset="0"/>
            </a:rPr>
          </a:br>
          <a:r>
            <a:rPr lang="fr-FR" altLang="fr-FR" sz="1400" b="0" kern="1200" dirty="0">
              <a:latin typeface="+mn-lt"/>
              <a:cs typeface="Arial" pitchFamily="34" charset="0"/>
            </a:rPr>
            <a:t>de la collecte</a:t>
          </a:r>
          <a:endParaRPr lang="fr-FR" sz="1400" b="0" kern="1200" dirty="0">
            <a:latin typeface="+mn-lt"/>
          </a:endParaRPr>
        </a:p>
      </dsp:txBody>
      <dsp:txXfrm>
        <a:off x="2195903" y="152701"/>
        <a:ext cx="1321589" cy="2128734"/>
      </dsp:txXfrm>
    </dsp:sp>
    <dsp:sp modelId="{0FB16592-05D6-E045-9929-EDB6B5637B94}">
      <dsp:nvSpPr>
        <dsp:cNvPr id="0" name=""/>
        <dsp:cNvSpPr/>
      </dsp:nvSpPr>
      <dsp:spPr>
        <a:xfrm>
          <a:off x="3677147" y="152701"/>
          <a:ext cx="1773945" cy="2128734"/>
        </a:xfrm>
        <a:prstGeom prst="roundRect">
          <a:avLst>
            <a:gd name="adj" fmla="val 5000"/>
          </a:avLst>
        </a:prstGeom>
        <a:solidFill>
          <a:srgbClr val="00A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3</a:t>
          </a:r>
        </a:p>
      </dsp:txBody>
      <dsp:txXfrm rot="16200000">
        <a:off x="2981761" y="848088"/>
        <a:ext cx="1745562" cy="354789"/>
      </dsp:txXfrm>
    </dsp:sp>
    <dsp:sp modelId="{43374BF5-EBD3-4644-AC40-32F12691A27B}">
      <dsp:nvSpPr>
        <dsp:cNvPr id="0" name=""/>
        <dsp:cNvSpPr/>
      </dsp:nvSpPr>
      <dsp:spPr>
        <a:xfrm rot="5400000">
          <a:off x="3529529"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18294"/>
              <a:satOff val="-23203"/>
              <a:lumOff val="128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AC2845-C910-A844-9A9F-A3505F3E6E77}">
      <dsp:nvSpPr>
        <dsp:cNvPr id="0" name=""/>
        <dsp:cNvSpPr/>
      </dsp:nvSpPr>
      <dsp:spPr>
        <a:xfrm>
          <a:off x="4031936"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Durée de conservation</a:t>
          </a:r>
        </a:p>
      </dsp:txBody>
      <dsp:txXfrm>
        <a:off x="4031936" y="152701"/>
        <a:ext cx="1321589" cy="2128734"/>
      </dsp:txXfrm>
    </dsp:sp>
    <dsp:sp modelId="{88ED0808-7E84-ED4F-83C8-1FD90CC7B06B}">
      <dsp:nvSpPr>
        <dsp:cNvPr id="0" name=""/>
        <dsp:cNvSpPr/>
      </dsp:nvSpPr>
      <dsp:spPr>
        <a:xfrm>
          <a:off x="5513181"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4</a:t>
          </a:r>
        </a:p>
      </dsp:txBody>
      <dsp:txXfrm rot="16200000">
        <a:off x="4817794" y="848088"/>
        <a:ext cx="1745562" cy="354789"/>
      </dsp:txXfrm>
    </dsp:sp>
    <dsp:sp modelId="{22D6E192-498D-5D48-8ABD-58534D56FB04}">
      <dsp:nvSpPr>
        <dsp:cNvPr id="0" name=""/>
        <dsp:cNvSpPr/>
      </dsp:nvSpPr>
      <dsp:spPr>
        <a:xfrm rot="5400000">
          <a:off x="5365563"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36588"/>
              <a:satOff val="-46406"/>
              <a:lumOff val="257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00657-DA42-EB47-A69D-5FD35748CDA5}">
      <dsp:nvSpPr>
        <dsp:cNvPr id="0" name=""/>
        <dsp:cNvSpPr/>
      </dsp:nvSpPr>
      <dsp:spPr>
        <a:xfrm>
          <a:off x="58679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Sécurité, intégrité, confidentialité</a:t>
          </a:r>
        </a:p>
      </dsp:txBody>
      <dsp:txXfrm>
        <a:off x="5867970" y="152701"/>
        <a:ext cx="1321589" cy="2128734"/>
      </dsp:txXfrm>
    </dsp:sp>
    <dsp:sp modelId="{EE068E2F-1861-5E44-BC68-72200C443CA7}">
      <dsp:nvSpPr>
        <dsp:cNvPr id="0" name=""/>
        <dsp:cNvSpPr/>
      </dsp:nvSpPr>
      <dsp:spPr>
        <a:xfrm>
          <a:off x="7349214"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5</a:t>
          </a:r>
        </a:p>
      </dsp:txBody>
      <dsp:txXfrm rot="16200000">
        <a:off x="6653828" y="848088"/>
        <a:ext cx="1745562" cy="354789"/>
      </dsp:txXfrm>
    </dsp:sp>
    <dsp:sp modelId="{5D259858-2729-2B45-9212-89E748601478}">
      <dsp:nvSpPr>
        <dsp:cNvPr id="0" name=""/>
        <dsp:cNvSpPr/>
      </dsp:nvSpPr>
      <dsp:spPr>
        <a:xfrm rot="5400000">
          <a:off x="72015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54882"/>
              <a:satOff val="-69609"/>
              <a:lumOff val="386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14EB3-EA05-CB4E-8D21-D368CF6185A7}">
      <dsp:nvSpPr>
        <dsp:cNvPr id="0" name=""/>
        <dsp:cNvSpPr/>
      </dsp:nvSpPr>
      <dsp:spPr>
        <a:xfrm>
          <a:off x="77040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Droit des personnes renforcés</a:t>
          </a:r>
        </a:p>
      </dsp:txBody>
      <dsp:txXfrm>
        <a:off x="7704003" y="152701"/>
        <a:ext cx="1321589" cy="2128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4599-F272-F741-BB56-2B7388BC7EC5}">
      <dsp:nvSpPr>
        <dsp:cNvPr id="0" name=""/>
        <dsp:cNvSpPr/>
      </dsp:nvSpPr>
      <dsp:spPr>
        <a:xfrm>
          <a:off x="5081"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1</a:t>
          </a:r>
        </a:p>
      </dsp:txBody>
      <dsp:txXfrm rot="16200000">
        <a:off x="-690305" y="848088"/>
        <a:ext cx="1745562" cy="354789"/>
      </dsp:txXfrm>
    </dsp:sp>
    <dsp:sp modelId="{5E60F1FA-1271-9C43-9E09-33FAC4B10E04}">
      <dsp:nvSpPr>
        <dsp:cNvPr id="0" name=""/>
        <dsp:cNvSpPr/>
      </dsp:nvSpPr>
      <dsp:spPr>
        <a:xfrm>
          <a:off x="3598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Finalité du traitement limitée</a:t>
          </a:r>
        </a:p>
      </dsp:txBody>
      <dsp:txXfrm>
        <a:off x="359870" y="152701"/>
        <a:ext cx="1321589" cy="2128734"/>
      </dsp:txXfrm>
    </dsp:sp>
    <dsp:sp modelId="{BA9715F2-3B57-BF46-891D-0BC1C343F810}">
      <dsp:nvSpPr>
        <dsp:cNvPr id="0" name=""/>
        <dsp:cNvSpPr/>
      </dsp:nvSpPr>
      <dsp:spPr>
        <a:xfrm>
          <a:off x="1841114"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2</a:t>
          </a:r>
        </a:p>
      </dsp:txBody>
      <dsp:txXfrm rot="16200000">
        <a:off x="1145727" y="848088"/>
        <a:ext cx="1745562" cy="354789"/>
      </dsp:txXfrm>
    </dsp:sp>
    <dsp:sp modelId="{3B60164A-997C-DA44-A54F-FF49655651F4}">
      <dsp:nvSpPr>
        <dsp:cNvPr id="0" name=""/>
        <dsp:cNvSpPr/>
      </dsp:nvSpPr>
      <dsp:spPr>
        <a:xfrm rot="5400000">
          <a:off x="16934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F20519-906E-384F-9FA7-A685E992687A}">
      <dsp:nvSpPr>
        <dsp:cNvPr id="0" name=""/>
        <dsp:cNvSpPr/>
      </dsp:nvSpPr>
      <dsp:spPr>
        <a:xfrm>
          <a:off x="21959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altLang="fr-FR" sz="1400" b="0" kern="1200" dirty="0">
              <a:latin typeface="+mn-lt"/>
              <a:cs typeface="Arial" pitchFamily="34" charset="0"/>
            </a:rPr>
            <a:t>Minimisation</a:t>
          </a:r>
          <a:br>
            <a:rPr lang="fr-FR" altLang="fr-FR" sz="1400" b="0" kern="1200" dirty="0">
              <a:latin typeface="+mn-lt"/>
              <a:cs typeface="Arial" pitchFamily="34" charset="0"/>
            </a:rPr>
          </a:br>
          <a:r>
            <a:rPr lang="fr-FR" altLang="fr-FR" sz="1400" b="0" kern="1200" dirty="0">
              <a:latin typeface="+mn-lt"/>
              <a:cs typeface="Arial" pitchFamily="34" charset="0"/>
            </a:rPr>
            <a:t>et pertinence</a:t>
          </a:r>
          <a:br>
            <a:rPr lang="fr-FR" altLang="fr-FR" sz="1400" b="0" kern="1200" dirty="0">
              <a:latin typeface="+mn-lt"/>
              <a:cs typeface="Arial" pitchFamily="34" charset="0"/>
            </a:rPr>
          </a:br>
          <a:r>
            <a:rPr lang="fr-FR" altLang="fr-FR" sz="1400" b="0" kern="1200" dirty="0">
              <a:latin typeface="+mn-lt"/>
              <a:cs typeface="Arial" pitchFamily="34" charset="0"/>
            </a:rPr>
            <a:t>de la collecte</a:t>
          </a:r>
          <a:endParaRPr lang="fr-FR" sz="1400" b="0" kern="1200" dirty="0">
            <a:latin typeface="+mn-lt"/>
          </a:endParaRPr>
        </a:p>
      </dsp:txBody>
      <dsp:txXfrm>
        <a:off x="2195903" y="152701"/>
        <a:ext cx="1321589" cy="2128734"/>
      </dsp:txXfrm>
    </dsp:sp>
    <dsp:sp modelId="{0FB16592-05D6-E045-9929-EDB6B5637B94}">
      <dsp:nvSpPr>
        <dsp:cNvPr id="0" name=""/>
        <dsp:cNvSpPr/>
      </dsp:nvSpPr>
      <dsp:spPr>
        <a:xfrm>
          <a:off x="3677147"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3</a:t>
          </a:r>
        </a:p>
      </dsp:txBody>
      <dsp:txXfrm rot="16200000">
        <a:off x="2981761" y="848088"/>
        <a:ext cx="1745562" cy="354789"/>
      </dsp:txXfrm>
    </dsp:sp>
    <dsp:sp modelId="{43374BF5-EBD3-4644-AC40-32F12691A27B}">
      <dsp:nvSpPr>
        <dsp:cNvPr id="0" name=""/>
        <dsp:cNvSpPr/>
      </dsp:nvSpPr>
      <dsp:spPr>
        <a:xfrm rot="5400000">
          <a:off x="3529529"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18294"/>
              <a:satOff val="-23203"/>
              <a:lumOff val="128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AC2845-C910-A844-9A9F-A3505F3E6E77}">
      <dsp:nvSpPr>
        <dsp:cNvPr id="0" name=""/>
        <dsp:cNvSpPr/>
      </dsp:nvSpPr>
      <dsp:spPr>
        <a:xfrm>
          <a:off x="4031936"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Durée de conservation</a:t>
          </a:r>
        </a:p>
      </dsp:txBody>
      <dsp:txXfrm>
        <a:off x="4031936" y="152701"/>
        <a:ext cx="1321589" cy="2128734"/>
      </dsp:txXfrm>
    </dsp:sp>
    <dsp:sp modelId="{88ED0808-7E84-ED4F-83C8-1FD90CC7B06B}">
      <dsp:nvSpPr>
        <dsp:cNvPr id="0" name=""/>
        <dsp:cNvSpPr/>
      </dsp:nvSpPr>
      <dsp:spPr>
        <a:xfrm>
          <a:off x="5513181" y="152701"/>
          <a:ext cx="1773945" cy="2128734"/>
        </a:xfrm>
        <a:prstGeom prst="roundRect">
          <a:avLst>
            <a:gd name="adj" fmla="val 5000"/>
          </a:avLst>
        </a:prstGeom>
        <a:solidFill>
          <a:srgbClr val="00A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4</a:t>
          </a:r>
        </a:p>
      </dsp:txBody>
      <dsp:txXfrm rot="16200000">
        <a:off x="4817794" y="848088"/>
        <a:ext cx="1745562" cy="354789"/>
      </dsp:txXfrm>
    </dsp:sp>
    <dsp:sp modelId="{22D6E192-498D-5D48-8ABD-58534D56FB04}">
      <dsp:nvSpPr>
        <dsp:cNvPr id="0" name=""/>
        <dsp:cNvSpPr/>
      </dsp:nvSpPr>
      <dsp:spPr>
        <a:xfrm rot="5400000">
          <a:off x="5365563"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36588"/>
              <a:satOff val="-46406"/>
              <a:lumOff val="257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00657-DA42-EB47-A69D-5FD35748CDA5}">
      <dsp:nvSpPr>
        <dsp:cNvPr id="0" name=""/>
        <dsp:cNvSpPr/>
      </dsp:nvSpPr>
      <dsp:spPr>
        <a:xfrm>
          <a:off x="58679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Sécurité, intégrité, confidentialité</a:t>
          </a:r>
        </a:p>
      </dsp:txBody>
      <dsp:txXfrm>
        <a:off x="5867970" y="152701"/>
        <a:ext cx="1321589" cy="2128734"/>
      </dsp:txXfrm>
    </dsp:sp>
    <dsp:sp modelId="{EE068E2F-1861-5E44-BC68-72200C443CA7}">
      <dsp:nvSpPr>
        <dsp:cNvPr id="0" name=""/>
        <dsp:cNvSpPr/>
      </dsp:nvSpPr>
      <dsp:spPr>
        <a:xfrm>
          <a:off x="7349214"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5</a:t>
          </a:r>
        </a:p>
      </dsp:txBody>
      <dsp:txXfrm rot="16200000">
        <a:off x="6653828" y="848088"/>
        <a:ext cx="1745562" cy="354789"/>
      </dsp:txXfrm>
    </dsp:sp>
    <dsp:sp modelId="{5D259858-2729-2B45-9212-89E748601478}">
      <dsp:nvSpPr>
        <dsp:cNvPr id="0" name=""/>
        <dsp:cNvSpPr/>
      </dsp:nvSpPr>
      <dsp:spPr>
        <a:xfrm rot="5400000">
          <a:off x="72015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54882"/>
              <a:satOff val="-69609"/>
              <a:lumOff val="386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14EB3-EA05-CB4E-8D21-D368CF6185A7}">
      <dsp:nvSpPr>
        <dsp:cNvPr id="0" name=""/>
        <dsp:cNvSpPr/>
      </dsp:nvSpPr>
      <dsp:spPr>
        <a:xfrm>
          <a:off x="77040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Droit des personnes renforcés</a:t>
          </a:r>
        </a:p>
      </dsp:txBody>
      <dsp:txXfrm>
        <a:off x="7704003" y="152701"/>
        <a:ext cx="1321589" cy="21287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4599-F272-F741-BB56-2B7388BC7EC5}">
      <dsp:nvSpPr>
        <dsp:cNvPr id="0" name=""/>
        <dsp:cNvSpPr/>
      </dsp:nvSpPr>
      <dsp:spPr>
        <a:xfrm>
          <a:off x="5081"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1</a:t>
          </a:r>
        </a:p>
      </dsp:txBody>
      <dsp:txXfrm rot="16200000">
        <a:off x="-690305" y="848088"/>
        <a:ext cx="1745562" cy="354789"/>
      </dsp:txXfrm>
    </dsp:sp>
    <dsp:sp modelId="{5E60F1FA-1271-9C43-9E09-33FAC4B10E04}">
      <dsp:nvSpPr>
        <dsp:cNvPr id="0" name=""/>
        <dsp:cNvSpPr/>
      </dsp:nvSpPr>
      <dsp:spPr>
        <a:xfrm>
          <a:off x="3598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Finalité du traitement limitée</a:t>
          </a:r>
        </a:p>
      </dsp:txBody>
      <dsp:txXfrm>
        <a:off x="359870" y="152701"/>
        <a:ext cx="1321589" cy="2128734"/>
      </dsp:txXfrm>
    </dsp:sp>
    <dsp:sp modelId="{BA9715F2-3B57-BF46-891D-0BC1C343F810}">
      <dsp:nvSpPr>
        <dsp:cNvPr id="0" name=""/>
        <dsp:cNvSpPr/>
      </dsp:nvSpPr>
      <dsp:spPr>
        <a:xfrm>
          <a:off x="1841114"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2</a:t>
          </a:r>
        </a:p>
      </dsp:txBody>
      <dsp:txXfrm rot="16200000">
        <a:off x="1145727" y="848088"/>
        <a:ext cx="1745562" cy="354789"/>
      </dsp:txXfrm>
    </dsp:sp>
    <dsp:sp modelId="{3B60164A-997C-DA44-A54F-FF49655651F4}">
      <dsp:nvSpPr>
        <dsp:cNvPr id="0" name=""/>
        <dsp:cNvSpPr/>
      </dsp:nvSpPr>
      <dsp:spPr>
        <a:xfrm rot="5400000">
          <a:off x="16934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F20519-906E-384F-9FA7-A685E992687A}">
      <dsp:nvSpPr>
        <dsp:cNvPr id="0" name=""/>
        <dsp:cNvSpPr/>
      </dsp:nvSpPr>
      <dsp:spPr>
        <a:xfrm>
          <a:off x="21959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altLang="fr-FR" sz="1400" b="0" kern="1200" dirty="0">
              <a:latin typeface="+mn-lt"/>
              <a:cs typeface="Arial" pitchFamily="34" charset="0"/>
            </a:rPr>
            <a:t>Minimisation</a:t>
          </a:r>
          <a:br>
            <a:rPr lang="fr-FR" altLang="fr-FR" sz="1400" b="0" kern="1200" dirty="0">
              <a:latin typeface="+mn-lt"/>
              <a:cs typeface="Arial" pitchFamily="34" charset="0"/>
            </a:rPr>
          </a:br>
          <a:r>
            <a:rPr lang="fr-FR" altLang="fr-FR" sz="1400" b="0" kern="1200" dirty="0">
              <a:latin typeface="+mn-lt"/>
              <a:cs typeface="Arial" pitchFamily="34" charset="0"/>
            </a:rPr>
            <a:t>et pertinence</a:t>
          </a:r>
          <a:br>
            <a:rPr lang="fr-FR" altLang="fr-FR" sz="1400" b="0" kern="1200" dirty="0">
              <a:latin typeface="+mn-lt"/>
              <a:cs typeface="Arial" pitchFamily="34" charset="0"/>
            </a:rPr>
          </a:br>
          <a:r>
            <a:rPr lang="fr-FR" altLang="fr-FR" sz="1400" b="0" kern="1200" dirty="0">
              <a:latin typeface="+mn-lt"/>
              <a:cs typeface="Arial" pitchFamily="34" charset="0"/>
            </a:rPr>
            <a:t>de la collecte</a:t>
          </a:r>
          <a:endParaRPr lang="fr-FR" sz="1400" b="0" kern="1200" dirty="0">
            <a:latin typeface="+mn-lt"/>
          </a:endParaRPr>
        </a:p>
      </dsp:txBody>
      <dsp:txXfrm>
        <a:off x="2195903" y="152701"/>
        <a:ext cx="1321589" cy="2128734"/>
      </dsp:txXfrm>
    </dsp:sp>
    <dsp:sp modelId="{0FB16592-05D6-E045-9929-EDB6B5637B94}">
      <dsp:nvSpPr>
        <dsp:cNvPr id="0" name=""/>
        <dsp:cNvSpPr/>
      </dsp:nvSpPr>
      <dsp:spPr>
        <a:xfrm>
          <a:off x="3677147"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3</a:t>
          </a:r>
        </a:p>
      </dsp:txBody>
      <dsp:txXfrm rot="16200000">
        <a:off x="2981761" y="848088"/>
        <a:ext cx="1745562" cy="354789"/>
      </dsp:txXfrm>
    </dsp:sp>
    <dsp:sp modelId="{43374BF5-EBD3-4644-AC40-32F12691A27B}">
      <dsp:nvSpPr>
        <dsp:cNvPr id="0" name=""/>
        <dsp:cNvSpPr/>
      </dsp:nvSpPr>
      <dsp:spPr>
        <a:xfrm rot="5400000">
          <a:off x="3529529"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18294"/>
              <a:satOff val="-23203"/>
              <a:lumOff val="128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AC2845-C910-A844-9A9F-A3505F3E6E77}">
      <dsp:nvSpPr>
        <dsp:cNvPr id="0" name=""/>
        <dsp:cNvSpPr/>
      </dsp:nvSpPr>
      <dsp:spPr>
        <a:xfrm>
          <a:off x="4031936"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Durée de conservation</a:t>
          </a:r>
        </a:p>
      </dsp:txBody>
      <dsp:txXfrm>
        <a:off x="4031936" y="152701"/>
        <a:ext cx="1321589" cy="2128734"/>
      </dsp:txXfrm>
    </dsp:sp>
    <dsp:sp modelId="{88ED0808-7E84-ED4F-83C8-1FD90CC7B06B}">
      <dsp:nvSpPr>
        <dsp:cNvPr id="0" name=""/>
        <dsp:cNvSpPr/>
      </dsp:nvSpPr>
      <dsp:spPr>
        <a:xfrm>
          <a:off x="5513181" y="152701"/>
          <a:ext cx="1773945" cy="2128734"/>
        </a:xfrm>
        <a:prstGeom prst="roundRect">
          <a:avLst>
            <a:gd name="adj" fmla="val 5000"/>
          </a:avLst>
        </a:prstGeom>
        <a:solidFill>
          <a:srgbClr val="C4C0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4</a:t>
          </a:r>
        </a:p>
      </dsp:txBody>
      <dsp:txXfrm rot="16200000">
        <a:off x="4817794" y="848088"/>
        <a:ext cx="1745562" cy="354789"/>
      </dsp:txXfrm>
    </dsp:sp>
    <dsp:sp modelId="{22D6E192-498D-5D48-8ABD-58534D56FB04}">
      <dsp:nvSpPr>
        <dsp:cNvPr id="0" name=""/>
        <dsp:cNvSpPr/>
      </dsp:nvSpPr>
      <dsp:spPr>
        <a:xfrm rot="5400000">
          <a:off x="5365563"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36588"/>
              <a:satOff val="-46406"/>
              <a:lumOff val="257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00657-DA42-EB47-A69D-5FD35748CDA5}">
      <dsp:nvSpPr>
        <dsp:cNvPr id="0" name=""/>
        <dsp:cNvSpPr/>
      </dsp:nvSpPr>
      <dsp:spPr>
        <a:xfrm>
          <a:off x="5867970"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Sécurité, intégrité, confidentialité</a:t>
          </a:r>
        </a:p>
      </dsp:txBody>
      <dsp:txXfrm>
        <a:off x="5867970" y="152701"/>
        <a:ext cx="1321589" cy="2128734"/>
      </dsp:txXfrm>
    </dsp:sp>
    <dsp:sp modelId="{EE068E2F-1861-5E44-BC68-72200C443CA7}">
      <dsp:nvSpPr>
        <dsp:cNvPr id="0" name=""/>
        <dsp:cNvSpPr/>
      </dsp:nvSpPr>
      <dsp:spPr>
        <a:xfrm>
          <a:off x="7349214" y="152701"/>
          <a:ext cx="1773945" cy="2128734"/>
        </a:xfrm>
        <a:prstGeom prst="roundRect">
          <a:avLst>
            <a:gd name="adj" fmla="val 5000"/>
          </a:avLst>
        </a:prstGeom>
        <a:solidFill>
          <a:srgbClr val="00A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fr-FR" sz="1800" kern="1200" dirty="0"/>
            <a:t>5</a:t>
          </a:r>
        </a:p>
      </dsp:txBody>
      <dsp:txXfrm rot="16200000">
        <a:off x="6653828" y="848088"/>
        <a:ext cx="1745562" cy="354789"/>
      </dsp:txXfrm>
    </dsp:sp>
    <dsp:sp modelId="{5D259858-2729-2B45-9212-89E748601478}">
      <dsp:nvSpPr>
        <dsp:cNvPr id="0" name=""/>
        <dsp:cNvSpPr/>
      </dsp:nvSpPr>
      <dsp:spPr>
        <a:xfrm rot="5400000">
          <a:off x="7201596" y="1845345"/>
          <a:ext cx="312975" cy="266091"/>
        </a:xfrm>
        <a:prstGeom prst="flowChartExtract">
          <a:avLst/>
        </a:prstGeom>
        <a:solidFill>
          <a:schemeClr val="lt1">
            <a:hueOff val="0"/>
            <a:satOff val="0"/>
            <a:lumOff val="0"/>
            <a:alphaOff val="0"/>
          </a:schemeClr>
        </a:solidFill>
        <a:ln w="12700" cap="flat" cmpd="sng" algn="ctr">
          <a:solidFill>
            <a:schemeClr val="accent5">
              <a:shade val="80000"/>
              <a:hueOff val="54882"/>
              <a:satOff val="-69609"/>
              <a:lumOff val="386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14EB3-EA05-CB4E-8D21-D368CF6185A7}">
      <dsp:nvSpPr>
        <dsp:cNvPr id="0" name=""/>
        <dsp:cNvSpPr/>
      </dsp:nvSpPr>
      <dsp:spPr>
        <a:xfrm>
          <a:off x="7704003" y="152701"/>
          <a:ext cx="1321589" cy="21287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fr-FR" sz="1400" kern="1200" dirty="0"/>
            <a:t>Droit des personnes renforcés</a:t>
          </a:r>
        </a:p>
      </dsp:txBody>
      <dsp:txXfrm>
        <a:off x="7704003" y="152701"/>
        <a:ext cx="1321589" cy="21287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C470F-C485-7342-9D28-EFEA5F420150}" type="datetimeFigureOut">
              <a:rPr lang="fr-FR" smtClean="0"/>
              <a:t>05/12/2023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E5F7F-8656-7B4F-8055-1251DC8AD63A}" type="slidenum">
              <a:rPr lang="fr-FR" smtClean="0"/>
              <a:t>‹N°›</a:t>
            </a:fld>
            <a:endParaRPr lang="fr-FR"/>
          </a:p>
        </p:txBody>
      </p:sp>
    </p:spTree>
    <p:extLst>
      <p:ext uri="{BB962C8B-B14F-4D97-AF65-F5344CB8AC3E}">
        <p14:creationId xmlns:p14="http://schemas.microsoft.com/office/powerpoint/2010/main" val="13414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tranet.inrae.fr/donnees-personnelles/Les-demarches-de-mise-en-conformite/Pourquoi-des-formalit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ntranet.inrae.fr/donnees-personnelles/Les-demarches-de-mise-en-conformite/Outil-d-aide-aux-formalites/Etude-d-impact-sur-la-vie-privee-EIV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ntranet.inrae.fr/donnees-personnelles/Les-demarches-de-mise-en-conformite/Outil-d-aide-aux-formalites/Creation-de-cod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ntranet.inrae.fr/donnees-personnelles/Aspects-reglementaires-et-grands-principes/L-organisation-de-la-fonction-a-INRAE/Connaitre-son-delegue-a-la-protection-des-donnees-accompagnateu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a:t>
            </a:fld>
            <a:endParaRPr lang="fr-FR"/>
          </a:p>
        </p:txBody>
      </p:sp>
    </p:spTree>
    <p:extLst>
      <p:ext uri="{BB962C8B-B14F-4D97-AF65-F5344CB8AC3E}">
        <p14:creationId xmlns:p14="http://schemas.microsoft.com/office/powerpoint/2010/main" val="42675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3522" indent="-363522" defTabSz="914354" fontAlgn="base">
              <a:lnSpc>
                <a:spcPct val="90000"/>
              </a:lnSpc>
              <a:spcBef>
                <a:spcPts val="200"/>
              </a:spcBef>
              <a:spcAft>
                <a:spcPct val="0"/>
              </a:spcAft>
              <a:buClr>
                <a:srgbClr val="1F4E79"/>
              </a:buClr>
              <a:buFont typeface="Wingdings" panose="05000000000000000000" pitchFamily="2" charset="2"/>
              <a:buChar char="q"/>
            </a:pPr>
            <a:r>
              <a:rPr lang="fr-FR" altLang="fr-FR" sz="1200" b="1" dirty="0">
                <a:solidFill>
                  <a:srgbClr val="1F4E79"/>
                </a:solidFill>
                <a:latin typeface="Arial" pitchFamily="34" charset="0"/>
                <a:cs typeface="Arial" pitchFamily="34" charset="0"/>
              </a:rPr>
              <a:t>Principe 3 - Durée de conservation</a:t>
            </a:r>
          </a:p>
          <a:p>
            <a:pPr defTabSz="914400" fontAlgn="base">
              <a:spcBef>
                <a:spcPts val="200"/>
              </a:spcBef>
              <a:spcAft>
                <a:spcPct val="0"/>
              </a:spcAft>
            </a:pPr>
            <a:r>
              <a:rPr lang="fr-FR" altLang="fr-FR" sz="1200" dirty="0">
                <a:solidFill>
                  <a:srgbClr val="1F4E79"/>
                </a:solidFill>
                <a:latin typeface="Arial" pitchFamily="34" charset="0"/>
                <a:cs typeface="Arial" pitchFamily="34" charset="0"/>
              </a:rPr>
              <a:t>Pas de conservation indéfinie des DCP. Une durée ou des critères permettant de la définir doivent être définis obligatoirement en fonction de l’objet de la recherche.</a:t>
            </a:r>
          </a:p>
          <a:p>
            <a:pPr defTabSz="914400" fontAlgn="base">
              <a:spcBef>
                <a:spcPts val="200"/>
              </a:spcBef>
              <a:spcAft>
                <a:spcPct val="0"/>
              </a:spcAft>
            </a:pPr>
            <a:r>
              <a:rPr lang="fr-FR" altLang="fr-FR" sz="1200" dirty="0">
                <a:solidFill>
                  <a:srgbClr val="1F4E79"/>
                </a:solidFill>
                <a:latin typeface="Arial" pitchFamily="34" charset="0"/>
                <a:cs typeface="Arial" pitchFamily="34" charset="0"/>
              </a:rPr>
              <a:t>Au-delà : archivage, effacement ou anonymisation (sauf traitements ultérieurs art. 89 si mesures organisationnelles et techniques sont prévues pour garantir les droits des personnes).</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16</a:t>
            </a:fld>
            <a:endParaRPr lang="fr-FR"/>
          </a:p>
        </p:txBody>
      </p:sp>
    </p:spTree>
    <p:extLst>
      <p:ext uri="{BB962C8B-B14F-4D97-AF65-F5344CB8AC3E}">
        <p14:creationId xmlns:p14="http://schemas.microsoft.com/office/powerpoint/2010/main" val="153947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3522" indent="-363522" defTabSz="914354" fontAlgn="base">
              <a:lnSpc>
                <a:spcPct val="90000"/>
              </a:lnSpc>
              <a:spcBef>
                <a:spcPts val="200"/>
              </a:spcBef>
              <a:spcAft>
                <a:spcPct val="0"/>
              </a:spcAft>
              <a:buClr>
                <a:srgbClr val="1F4E79"/>
              </a:buClr>
              <a:buFont typeface="Wingdings" panose="05000000000000000000" pitchFamily="2" charset="2"/>
              <a:buChar char="q"/>
            </a:pPr>
            <a:r>
              <a:rPr lang="fr-FR" altLang="fr-FR" sz="1200" b="1" dirty="0">
                <a:solidFill>
                  <a:srgbClr val="1F4E79"/>
                </a:solidFill>
                <a:latin typeface="Arial" pitchFamily="34" charset="0"/>
                <a:cs typeface="Arial" pitchFamily="34" charset="0"/>
              </a:rPr>
              <a:t>Principe 4 - Sécurité, intégrité, confidentialité </a:t>
            </a:r>
          </a:p>
          <a:p>
            <a:pPr defTabSz="914400" fontAlgn="base">
              <a:spcBef>
                <a:spcPts val="200"/>
              </a:spcBef>
              <a:spcAft>
                <a:spcPct val="0"/>
              </a:spcAft>
            </a:pPr>
            <a:r>
              <a:rPr lang="fr-FR" altLang="fr-FR" sz="1200" dirty="0">
                <a:solidFill>
                  <a:srgbClr val="1F4E79"/>
                </a:solidFill>
                <a:latin typeface="Arial" pitchFamily="34" charset="0"/>
                <a:cs typeface="Arial" pitchFamily="34" charset="0"/>
              </a:rPr>
              <a:t>Les DCP sont sécurisées au regard de leur sensibilité et des risques évalués sur la vie privée, y compris contre la perte, destruction ou l’utilisation ou la </a:t>
            </a:r>
            <a:r>
              <a:rPr lang="fr-FR" altLang="fr-FR" sz="1200" dirty="0" err="1">
                <a:solidFill>
                  <a:srgbClr val="1F4E79"/>
                </a:solidFill>
                <a:latin typeface="Arial" pitchFamily="34" charset="0"/>
                <a:cs typeface="Arial" pitchFamily="34" charset="0"/>
              </a:rPr>
              <a:t>ré-utilisation</a:t>
            </a:r>
            <a:r>
              <a:rPr lang="fr-FR" altLang="fr-FR" sz="1200" dirty="0">
                <a:solidFill>
                  <a:srgbClr val="1F4E79"/>
                </a:solidFill>
                <a:latin typeface="Arial" pitchFamily="34" charset="0"/>
                <a:cs typeface="Arial" pitchFamily="34" charset="0"/>
              </a:rPr>
              <a:t> non autorisée.</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17</a:t>
            </a:fld>
            <a:endParaRPr lang="fr-FR"/>
          </a:p>
        </p:txBody>
      </p:sp>
    </p:spTree>
    <p:extLst>
      <p:ext uri="{BB962C8B-B14F-4D97-AF65-F5344CB8AC3E}">
        <p14:creationId xmlns:p14="http://schemas.microsoft.com/office/powerpoint/2010/main" val="1610592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3522" indent="-363522" defTabSz="914354" fontAlgn="base">
              <a:lnSpc>
                <a:spcPct val="90000"/>
              </a:lnSpc>
              <a:spcBef>
                <a:spcPts val="200"/>
              </a:spcBef>
              <a:spcAft>
                <a:spcPct val="0"/>
              </a:spcAft>
              <a:buClr>
                <a:srgbClr val="1F4E79"/>
              </a:buClr>
              <a:buFont typeface="Wingdings" panose="05000000000000000000" pitchFamily="2" charset="2"/>
              <a:buChar char="q"/>
            </a:pPr>
            <a:r>
              <a:rPr lang="fr-FR" altLang="fr-FR" sz="1200" b="1" dirty="0">
                <a:solidFill>
                  <a:srgbClr val="1F4E79"/>
                </a:solidFill>
                <a:latin typeface="Arial" pitchFamily="34" charset="0"/>
                <a:cs typeface="Arial" pitchFamily="34" charset="0"/>
              </a:rPr>
              <a:t>Principe 5 - Droits des personnes renforcés </a:t>
            </a:r>
          </a:p>
          <a:p>
            <a:pPr defTabSz="914400" fontAlgn="base">
              <a:spcBef>
                <a:spcPts val="200"/>
              </a:spcBef>
              <a:spcAft>
                <a:spcPct val="0"/>
              </a:spcAft>
            </a:pPr>
            <a:r>
              <a:rPr lang="fr-FR" altLang="fr-FR" sz="1200" dirty="0">
                <a:solidFill>
                  <a:srgbClr val="1F4E79"/>
                </a:solidFill>
                <a:latin typeface="Arial" pitchFamily="34" charset="0"/>
                <a:cs typeface="Arial" pitchFamily="34" charset="0"/>
              </a:rPr>
              <a:t>Les personnes dont les DCP sont collectées doivent être informées du traitement de leur données et les droits qui leurs sont conférés respectés : accès, rectification, suppression, opposition/consentement… (arts. 12 à 22). Existence d’exceptions pour la recherche.</a:t>
            </a:r>
          </a:p>
          <a:p>
            <a:endParaRPr lang="fr-FR" dirty="0"/>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18</a:t>
            </a:fld>
            <a:endParaRPr lang="fr-FR"/>
          </a:p>
        </p:txBody>
      </p:sp>
    </p:spTree>
    <p:extLst>
      <p:ext uri="{BB962C8B-B14F-4D97-AF65-F5344CB8AC3E}">
        <p14:creationId xmlns:p14="http://schemas.microsoft.com/office/powerpoint/2010/main" val="398299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354" fontAlgn="base">
              <a:lnSpc>
                <a:spcPct val="90000"/>
              </a:lnSpc>
              <a:spcBef>
                <a:spcPts val="1000"/>
              </a:spcBef>
              <a:spcAft>
                <a:spcPct val="0"/>
              </a:spcAft>
              <a:buClr>
                <a:srgbClr val="1F4E79"/>
              </a:buClr>
            </a:pPr>
            <a:r>
              <a:rPr lang="fr-FR" altLang="fr-FR" sz="1200" dirty="0">
                <a:solidFill>
                  <a:srgbClr val="1F4E79"/>
                </a:solidFill>
                <a:latin typeface="Arial" pitchFamily="34" charset="0"/>
                <a:cs typeface="Arial" pitchFamily="34" charset="0"/>
              </a:rPr>
              <a:t>Le RGPD introduit un changement des pratiques mais pas des principes : </a:t>
            </a:r>
          </a:p>
          <a:p>
            <a:pPr defTabSz="914354" fontAlgn="base">
              <a:lnSpc>
                <a:spcPct val="90000"/>
              </a:lnSpc>
              <a:spcBef>
                <a:spcPts val="1000"/>
              </a:spcBef>
              <a:spcAft>
                <a:spcPct val="0"/>
              </a:spcAft>
              <a:buClr>
                <a:srgbClr val="1F4E79"/>
              </a:buClr>
            </a:pPr>
            <a:r>
              <a:rPr lang="fr-FR" altLang="fr-FR" sz="1200" b="1" dirty="0">
                <a:solidFill>
                  <a:srgbClr val="1F4E79"/>
                </a:solidFill>
                <a:latin typeface="Arial" pitchFamily="34" charset="0"/>
                <a:cs typeface="Arial" pitchFamily="34" charset="0"/>
              </a:rPr>
              <a:t>Principe de responsabilisation ou « </a:t>
            </a:r>
            <a:r>
              <a:rPr lang="fr-FR" altLang="fr-FR" sz="1200" b="1" dirty="0">
                <a:solidFill>
                  <a:srgbClr val="1F4E79"/>
                </a:solidFill>
                <a:latin typeface="Arial" pitchFamily="34" charset="0"/>
                <a:cs typeface="Arial" pitchFamily="34" charset="0"/>
                <a:hlinkClick r:id="rId3"/>
              </a:rPr>
              <a:t>Accountability</a:t>
            </a:r>
            <a:r>
              <a:rPr lang="fr-FR" altLang="fr-FR" sz="1200" b="1" dirty="0">
                <a:solidFill>
                  <a:srgbClr val="1F4E79"/>
                </a:solidFill>
                <a:latin typeface="Arial" pitchFamily="34" charset="0"/>
                <a:cs typeface="Arial" pitchFamily="34" charset="0"/>
              </a:rPr>
              <a:t> » / renversement de la charge de la preuve :</a:t>
            </a:r>
            <a:r>
              <a:rPr lang="fr-FR" altLang="fr-FR" sz="1200" dirty="0">
                <a:solidFill>
                  <a:srgbClr val="1F4E79"/>
                </a:solidFill>
                <a:latin typeface="Arial" pitchFamily="34" charset="0"/>
                <a:cs typeface="Arial" pitchFamily="34" charset="0"/>
              </a:rPr>
              <a:t> </a:t>
            </a:r>
          </a:p>
          <a:p>
            <a:pPr defTabSz="914354" fontAlgn="base">
              <a:lnSpc>
                <a:spcPct val="90000"/>
              </a:lnSpc>
              <a:spcBef>
                <a:spcPts val="1000"/>
              </a:spcBef>
              <a:spcAft>
                <a:spcPct val="0"/>
              </a:spcAft>
              <a:buClr>
                <a:srgbClr val="1F4E79"/>
              </a:buClr>
            </a:pPr>
            <a:r>
              <a:rPr lang="fr-FR" altLang="fr-FR" sz="1200" dirty="0">
                <a:solidFill>
                  <a:srgbClr val="1F4E79"/>
                </a:solidFill>
                <a:latin typeface="Arial" pitchFamily="34" charset="0"/>
                <a:cs typeface="Arial" pitchFamily="34" charset="0"/>
              </a:rPr>
              <a:t>Le responsable de traitement </a:t>
            </a:r>
            <a:r>
              <a:rPr lang="fr-FR" altLang="fr-FR" sz="1200" u="sng" dirty="0">
                <a:solidFill>
                  <a:srgbClr val="1F4E79"/>
                </a:solidFill>
                <a:latin typeface="Arial" pitchFamily="34" charset="0"/>
                <a:cs typeface="Arial" pitchFamily="34" charset="0"/>
              </a:rPr>
              <a:t>doit pouvoir prouver à tout moment sa conformité au RGPD</a:t>
            </a:r>
            <a:r>
              <a:rPr lang="fr-FR" altLang="fr-FR" sz="1200" dirty="0">
                <a:solidFill>
                  <a:srgbClr val="1F4E79"/>
                </a:solidFill>
                <a:latin typeface="Arial" pitchFamily="34" charset="0"/>
                <a:cs typeface="Arial" pitchFamily="34" charset="0"/>
              </a:rPr>
              <a:t>, ce qui exige la mise en place d’une traçabilité via un système documentaire. A INRAE on parle de dossier de conformité qui regroupe divers formulaires.</a:t>
            </a:r>
          </a:p>
          <a:p>
            <a:pPr defTabSz="914354" fontAlgn="base">
              <a:lnSpc>
                <a:spcPct val="90000"/>
              </a:lnSpc>
              <a:spcBef>
                <a:spcPts val="1000"/>
              </a:spcBef>
              <a:spcAft>
                <a:spcPct val="0"/>
              </a:spcAft>
              <a:buClr>
                <a:srgbClr val="1F4E79"/>
              </a:buClr>
            </a:pPr>
            <a:r>
              <a:rPr lang="fr-FR" altLang="fr-FR" sz="1200" dirty="0">
                <a:solidFill>
                  <a:srgbClr val="1F4E79"/>
                </a:solidFill>
                <a:latin typeface="Arial" pitchFamily="34" charset="0"/>
                <a:cs typeface="Arial" pitchFamily="34" charset="0"/>
              </a:rPr>
              <a:t>Les formalités auprès de la CNIL sont presque toutes supprimées, elles se font désormais en interne des établissements.</a:t>
            </a:r>
          </a:p>
          <a:p>
            <a:pPr defTabSz="914354" fontAlgn="base">
              <a:lnSpc>
                <a:spcPct val="90000"/>
              </a:lnSpc>
              <a:spcBef>
                <a:spcPts val="1000"/>
              </a:spcBef>
              <a:spcAft>
                <a:spcPct val="0"/>
              </a:spcAft>
              <a:buClr>
                <a:srgbClr val="1F4E79"/>
              </a:buClr>
            </a:pPr>
            <a:r>
              <a:rPr lang="fr-FR" altLang="fr-FR" sz="1200" dirty="0">
                <a:solidFill>
                  <a:srgbClr val="1F4E79"/>
                </a:solidFill>
                <a:latin typeface="Arial" pitchFamily="34" charset="0"/>
                <a:cs typeface="Arial" pitchFamily="34" charset="0"/>
              </a:rPr>
              <a:t>Une personne mécontente n’a pas besoin d’apporter de preuve de la non-conformité : c’est au responsable de traitement mis en cause de démontrer sa conformité.</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20</a:t>
            </a:fld>
            <a:endParaRPr lang="fr-FR"/>
          </a:p>
        </p:txBody>
      </p:sp>
    </p:spTree>
    <p:extLst>
      <p:ext uri="{BB962C8B-B14F-4D97-AF65-F5344CB8AC3E}">
        <p14:creationId xmlns:p14="http://schemas.microsoft.com/office/powerpoint/2010/main" val="276881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354" fontAlgn="base">
              <a:lnSpc>
                <a:spcPct val="90000"/>
              </a:lnSpc>
              <a:spcBef>
                <a:spcPts val="1000"/>
              </a:spcBef>
              <a:spcAft>
                <a:spcPct val="0"/>
              </a:spcAft>
              <a:buClr>
                <a:srgbClr val="1F4E79"/>
              </a:buClr>
            </a:pPr>
            <a:r>
              <a:rPr lang="fr-FR" altLang="fr-FR" sz="1200" b="1" dirty="0">
                <a:solidFill>
                  <a:srgbClr val="1F4E79"/>
                </a:solidFill>
                <a:latin typeface="Arial" pitchFamily="34" charset="0"/>
                <a:cs typeface="Arial" pitchFamily="34" charset="0"/>
                <a:hlinkClick r:id="rId3"/>
              </a:rPr>
              <a:t>Etude d’impact sur la vie privée </a:t>
            </a:r>
            <a:r>
              <a:rPr lang="fr-FR" altLang="fr-FR" sz="1200" b="1" dirty="0">
                <a:solidFill>
                  <a:srgbClr val="1F4E79"/>
                </a:solidFill>
                <a:latin typeface="Arial" pitchFamily="34" charset="0"/>
                <a:cs typeface="Arial" pitchFamily="34" charset="0"/>
              </a:rPr>
              <a:t>(EIVP ou PIA « Privacy Impact </a:t>
            </a:r>
            <a:r>
              <a:rPr lang="fr-FR" altLang="fr-FR" sz="1200" b="1" dirty="0" err="1">
                <a:solidFill>
                  <a:srgbClr val="1F4E79"/>
                </a:solidFill>
                <a:latin typeface="Arial" pitchFamily="34" charset="0"/>
                <a:cs typeface="Arial" pitchFamily="34" charset="0"/>
              </a:rPr>
              <a:t>Assessment</a:t>
            </a:r>
            <a:r>
              <a:rPr lang="fr-FR" altLang="fr-FR" sz="1200" b="1" dirty="0">
                <a:solidFill>
                  <a:srgbClr val="1F4E79"/>
                </a:solidFill>
                <a:latin typeface="Arial" pitchFamily="34" charset="0"/>
                <a:cs typeface="Arial" pitchFamily="34" charset="0"/>
              </a:rPr>
              <a:t> ») :</a:t>
            </a:r>
          </a:p>
          <a:p>
            <a:pPr defTabSz="914354" fontAlgn="base">
              <a:lnSpc>
                <a:spcPct val="90000"/>
              </a:lnSpc>
              <a:spcBef>
                <a:spcPts val="1000"/>
              </a:spcBef>
              <a:spcAft>
                <a:spcPct val="0"/>
              </a:spcAft>
              <a:buClr>
                <a:srgbClr val="1F4E79"/>
              </a:buClr>
            </a:pPr>
            <a:r>
              <a:rPr lang="fr-FR" altLang="fr-FR" sz="1200" dirty="0">
                <a:solidFill>
                  <a:srgbClr val="1F4E79"/>
                </a:solidFill>
                <a:latin typeface="Arial" pitchFamily="34" charset="0"/>
                <a:cs typeface="Arial" pitchFamily="34" charset="0"/>
              </a:rPr>
              <a:t>Pour tout traitement porteur de risques élevés pour les personnes concernées, il devra obligatoirement réaliser une EIVP afin d’adapter les mesures de sécurité.</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21</a:t>
            </a:fld>
            <a:endParaRPr lang="fr-FR"/>
          </a:p>
        </p:txBody>
      </p:sp>
    </p:spTree>
    <p:extLst>
      <p:ext uri="{BB962C8B-B14F-4D97-AF65-F5344CB8AC3E}">
        <p14:creationId xmlns:p14="http://schemas.microsoft.com/office/powerpoint/2010/main" val="134213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354" fontAlgn="base">
              <a:lnSpc>
                <a:spcPct val="90000"/>
              </a:lnSpc>
              <a:spcBef>
                <a:spcPts val="1000"/>
              </a:spcBef>
              <a:spcAft>
                <a:spcPct val="0"/>
              </a:spcAft>
              <a:buClr>
                <a:srgbClr val="1F4E79"/>
              </a:buClr>
            </a:pPr>
            <a:r>
              <a:rPr lang="fr-FR" altLang="fr-FR" sz="1200" b="1" dirty="0">
                <a:solidFill>
                  <a:srgbClr val="1F4E79"/>
                </a:solidFill>
                <a:latin typeface="Arial" pitchFamily="34" charset="0"/>
                <a:cs typeface="Arial" pitchFamily="34" charset="0"/>
                <a:hlinkClick r:id="rId3"/>
              </a:rPr>
              <a:t>Privacy by design/ by default </a:t>
            </a:r>
            <a:r>
              <a:rPr lang="fr-FR" altLang="fr-FR" sz="1200" b="1" dirty="0">
                <a:solidFill>
                  <a:srgbClr val="1F4E79"/>
                </a:solidFill>
                <a:latin typeface="Arial" pitchFamily="34" charset="0"/>
                <a:cs typeface="Arial" pitchFamily="34" charset="0"/>
              </a:rPr>
              <a:t>: </a:t>
            </a:r>
          </a:p>
          <a:p>
            <a:pPr defTabSz="914354" fontAlgn="base">
              <a:lnSpc>
                <a:spcPct val="90000"/>
              </a:lnSpc>
              <a:spcBef>
                <a:spcPts val="1000"/>
              </a:spcBef>
              <a:spcAft>
                <a:spcPct val="0"/>
              </a:spcAft>
              <a:buClr>
                <a:srgbClr val="1F4E79"/>
              </a:buClr>
            </a:pPr>
            <a:r>
              <a:rPr lang="fr-FR" altLang="fr-FR" sz="1200" dirty="0">
                <a:solidFill>
                  <a:srgbClr val="1F4E79"/>
                </a:solidFill>
                <a:latin typeface="Arial" pitchFamily="34" charset="0"/>
                <a:cs typeface="Arial" pitchFamily="34" charset="0"/>
              </a:rPr>
              <a:t>Tout traitement et/ système d’information doit être pensé dès le début pour respecter la vie privée et donc respecter les 5 grands principes.</a:t>
            </a:r>
            <a:endParaRPr lang="fr-FR" dirty="0"/>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22</a:t>
            </a:fld>
            <a:endParaRPr lang="fr-FR"/>
          </a:p>
        </p:txBody>
      </p:sp>
    </p:spTree>
    <p:extLst>
      <p:ext uri="{BB962C8B-B14F-4D97-AF65-F5344CB8AC3E}">
        <p14:creationId xmlns:p14="http://schemas.microsoft.com/office/powerpoint/2010/main" val="1788952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354" fontAlgn="base">
              <a:lnSpc>
                <a:spcPct val="90000"/>
              </a:lnSpc>
              <a:spcBef>
                <a:spcPts val="200"/>
              </a:spcBef>
              <a:spcAft>
                <a:spcPct val="0"/>
              </a:spcAft>
              <a:buClr>
                <a:srgbClr val="1F4E79"/>
              </a:buClr>
            </a:pPr>
            <a:r>
              <a:rPr lang="fr-FR" altLang="fr-FR" sz="1200" b="1" dirty="0">
                <a:solidFill>
                  <a:srgbClr val="1F4E79"/>
                </a:solidFill>
                <a:latin typeface="Arial" pitchFamily="34" charset="0"/>
                <a:cs typeface="Arial" pitchFamily="34" charset="0"/>
              </a:rPr>
              <a:t>Nouveau statut pour le Sous-traitant (ST)</a:t>
            </a:r>
          </a:p>
          <a:p>
            <a:pPr marL="363522" indent="-363522" defTabSz="914354" fontAlgn="base">
              <a:lnSpc>
                <a:spcPct val="90000"/>
              </a:lnSpc>
              <a:spcBef>
                <a:spcPts val="200"/>
              </a:spcBef>
              <a:spcAft>
                <a:spcPct val="0"/>
              </a:spcAft>
              <a:buClr>
                <a:srgbClr val="1F4E79"/>
              </a:buClr>
              <a:buFont typeface="Wingdings" panose="05000000000000000000" pitchFamily="2" charset="2"/>
              <a:buChar char="q"/>
            </a:pPr>
            <a:endParaRPr lang="fr-FR" altLang="fr-FR" sz="1200" b="1" dirty="0">
              <a:solidFill>
                <a:srgbClr val="1F4E79"/>
              </a:solidFill>
              <a:latin typeface="Arial" pitchFamily="34" charset="0"/>
              <a:cs typeface="Arial" pitchFamily="34" charset="0"/>
            </a:endParaRPr>
          </a:p>
          <a:p>
            <a:pPr marL="285750" indent="-285750" defTabSz="914354" fontAlgn="base">
              <a:lnSpc>
                <a:spcPct val="90000"/>
              </a:lnSpc>
              <a:spcBef>
                <a:spcPts val="200"/>
              </a:spcBef>
              <a:spcAft>
                <a:spcPct val="0"/>
              </a:spcAft>
              <a:buClr>
                <a:srgbClr val="1F4E79"/>
              </a:buClr>
              <a:buFont typeface="Wingdings" panose="05000000000000000000" pitchFamily="2" charset="2"/>
              <a:buChar char="§"/>
            </a:pPr>
            <a:r>
              <a:rPr lang="fr-FR" altLang="fr-FR" sz="1200" dirty="0">
                <a:solidFill>
                  <a:srgbClr val="1F4E79"/>
                </a:solidFill>
                <a:latin typeface="Arial" pitchFamily="34" charset="0"/>
                <a:cs typeface="Arial" pitchFamily="34" charset="0"/>
              </a:rPr>
              <a:t>Prestataire (ex : société informatique), personne physique (transcripteur par ex.) qui agissent pour le compte de l’unité/du service sans être du même organisme ou UMR.</a:t>
            </a:r>
          </a:p>
          <a:p>
            <a:pPr marL="285750" indent="-285750" defTabSz="914354" fontAlgn="base">
              <a:lnSpc>
                <a:spcPct val="90000"/>
              </a:lnSpc>
              <a:spcBef>
                <a:spcPts val="800"/>
              </a:spcBef>
              <a:spcAft>
                <a:spcPct val="0"/>
              </a:spcAft>
              <a:buClr>
                <a:srgbClr val="1F4E79"/>
              </a:buClr>
              <a:buFont typeface="Wingdings" panose="05000000000000000000" pitchFamily="2" charset="2"/>
              <a:buChar char="§"/>
            </a:pPr>
            <a:r>
              <a:rPr lang="fr-FR" altLang="fr-FR" sz="1200" dirty="0">
                <a:solidFill>
                  <a:srgbClr val="1F4E79"/>
                </a:solidFill>
                <a:latin typeface="Arial" pitchFamily="34" charset="0"/>
                <a:cs typeface="Arial" pitchFamily="34" charset="0"/>
              </a:rPr>
              <a:t>Dès que l’unité de recherche a recours à un prestataire de service dont la prestation implique le traitement des DCP d’une recherche, elle recourt à la sous-traitance.</a:t>
            </a:r>
          </a:p>
          <a:p>
            <a:pPr marL="285750" indent="-285750" defTabSz="914354" fontAlgn="base">
              <a:lnSpc>
                <a:spcPct val="90000"/>
              </a:lnSpc>
              <a:spcBef>
                <a:spcPts val="800"/>
              </a:spcBef>
              <a:spcAft>
                <a:spcPct val="0"/>
              </a:spcAft>
              <a:buClr>
                <a:srgbClr val="1F4E79"/>
              </a:buClr>
              <a:buFont typeface="Wingdings" panose="05000000000000000000" pitchFamily="2" charset="2"/>
              <a:buChar char="§"/>
            </a:pPr>
            <a:endParaRPr lang="fr-FR" altLang="fr-FR" sz="1200" dirty="0">
              <a:solidFill>
                <a:srgbClr val="1F4E79"/>
              </a:solidFill>
              <a:latin typeface="Arial" pitchFamily="34" charset="0"/>
              <a:cs typeface="Arial" pitchFamily="34" charset="0"/>
            </a:endParaRPr>
          </a:p>
          <a:p>
            <a:pPr marL="714375" defTabSz="914354" fontAlgn="base">
              <a:lnSpc>
                <a:spcPct val="90000"/>
              </a:lnSpc>
              <a:spcBef>
                <a:spcPts val="1000"/>
              </a:spcBef>
              <a:spcAft>
                <a:spcPct val="0"/>
              </a:spcAft>
              <a:buClr>
                <a:srgbClr val="1F4E79"/>
              </a:buClr>
            </a:pPr>
            <a:r>
              <a:rPr lang="fr-FR" altLang="fr-FR" sz="1200" dirty="0">
                <a:solidFill>
                  <a:srgbClr val="1F4E79"/>
                </a:solidFill>
                <a:latin typeface="Arial" pitchFamily="34" charset="0"/>
                <a:cs typeface="Arial" pitchFamily="34" charset="0"/>
              </a:rPr>
              <a:t>La qualification RT et ST est importante pour la rédaction des contrats / marchés qui doivent contenir une description de la prestation ainsi que les obligations de sécurité et les clauses spécifiques obligatoires de protection des DCP (art. 28).</a:t>
            </a:r>
          </a:p>
          <a:p>
            <a:pPr defTabSz="914354" fontAlgn="base">
              <a:lnSpc>
                <a:spcPct val="90000"/>
              </a:lnSpc>
              <a:spcBef>
                <a:spcPts val="200"/>
              </a:spcBef>
              <a:spcAft>
                <a:spcPct val="0"/>
              </a:spcAft>
              <a:buClr>
                <a:srgbClr val="1F4E79"/>
              </a:buClr>
            </a:pPr>
            <a:endParaRPr lang="fr-FR" altLang="fr-FR" sz="1200" b="1" dirty="0">
              <a:solidFill>
                <a:srgbClr val="1F4E79"/>
              </a:solidFill>
              <a:latin typeface="Arial" pitchFamily="34" charset="0"/>
              <a:cs typeface="Arial" pitchFamily="34" charset="0"/>
            </a:endParaRPr>
          </a:p>
          <a:p>
            <a:pPr defTabSz="914354" fontAlgn="base">
              <a:lnSpc>
                <a:spcPct val="90000"/>
              </a:lnSpc>
              <a:spcBef>
                <a:spcPts val="200"/>
              </a:spcBef>
              <a:spcAft>
                <a:spcPct val="0"/>
              </a:spcAft>
              <a:buClr>
                <a:srgbClr val="1F4E79"/>
              </a:buClr>
            </a:pPr>
            <a:endParaRPr lang="fr-FR" altLang="fr-FR" sz="1200" b="1" dirty="0">
              <a:solidFill>
                <a:srgbClr val="1F4E79"/>
              </a:solidFill>
              <a:latin typeface="Arial" pitchFamily="34" charset="0"/>
              <a:cs typeface="Arial" pitchFamily="34" charset="0"/>
            </a:endParaRP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23</a:t>
            </a:fld>
            <a:endParaRPr lang="fr-FR"/>
          </a:p>
        </p:txBody>
      </p:sp>
    </p:spTree>
    <p:extLst>
      <p:ext uri="{BB962C8B-B14F-4D97-AF65-F5344CB8AC3E}">
        <p14:creationId xmlns:p14="http://schemas.microsoft.com/office/powerpoint/2010/main" val="206415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grande majorité des sujets liés au RGPD dans le cadre de l’appui à la recherche ont vocation à être traités au niveau national avec les directions d’appui concernées </a:t>
            </a:r>
          </a:p>
          <a:p>
            <a:r>
              <a:rPr lang="fr-FR" dirty="0"/>
              <a:t>Traitement de Données personnelles liées à l’appui à la recherche : RH, Finances, vidéosurveillance, etc. </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25</a:t>
            </a:fld>
            <a:endParaRPr lang="fr-FR"/>
          </a:p>
        </p:txBody>
      </p:sp>
    </p:spTree>
    <p:extLst>
      <p:ext uri="{BB962C8B-B14F-4D97-AF65-F5344CB8AC3E}">
        <p14:creationId xmlns:p14="http://schemas.microsoft.com/office/powerpoint/2010/main" val="3624701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Suite des écrans après celui-ci, 28 à 32 / à customiser avec visuels des ronds et des visuels du M4</a:t>
            </a:r>
          </a:p>
          <a:p>
            <a:r>
              <a:rPr lang="fr-FR" dirty="0"/>
              <a:t>1 slide par point ? Pour monter à 13 slides ? Pas de souci </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26</a:t>
            </a:fld>
            <a:endParaRPr lang="fr-FR"/>
          </a:p>
        </p:txBody>
      </p:sp>
    </p:spTree>
    <p:extLst>
      <p:ext uri="{BB962C8B-B14F-4D97-AF65-F5344CB8AC3E}">
        <p14:creationId xmlns:p14="http://schemas.microsoft.com/office/powerpoint/2010/main" val="2415074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34</a:t>
            </a:fld>
            <a:endParaRPr lang="fr-FR"/>
          </a:p>
        </p:txBody>
      </p:sp>
    </p:spTree>
    <p:extLst>
      <p:ext uri="{BB962C8B-B14F-4D97-AF65-F5344CB8AC3E}">
        <p14:creationId xmlns:p14="http://schemas.microsoft.com/office/powerpoint/2010/main" val="208387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dirty="0">
                <a:solidFill>
                  <a:schemeClr val="accent1">
                    <a:lumMod val="50000"/>
                  </a:schemeClr>
                </a:solidFill>
                <a:latin typeface="MV Boli" panose="02000500030200090000" pitchFamily="2" charset="0"/>
                <a:cs typeface="MV Boli" panose="02000500030200090000" pitchFamily="2" charset="0"/>
              </a:rPr>
              <a:t>Sont soumis au RGPD tous les établissements (publics / privés) européens mais aussi les établissements basés hors UE qui collectent, et/ou hébergent, et/ou manipulent des données personnelles de citoyens européens.</a:t>
            </a:r>
          </a:p>
          <a:p>
            <a:endParaRPr lang="fr-FR" dirty="0"/>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4</a:t>
            </a:fld>
            <a:endParaRPr lang="fr-FR"/>
          </a:p>
        </p:txBody>
      </p:sp>
    </p:spTree>
    <p:extLst>
      <p:ext uri="{BB962C8B-B14F-4D97-AF65-F5344CB8AC3E}">
        <p14:creationId xmlns:p14="http://schemas.microsoft.com/office/powerpoint/2010/main" val="266571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chemeClr val="accent1">
                    <a:lumMod val="50000"/>
                  </a:schemeClr>
                </a:solidFill>
                <a:latin typeface="Arial" panose="020B0604020202020204" pitchFamily="34" charset="0"/>
                <a:cs typeface="Arial" panose="020B0604020202020204" pitchFamily="34" charset="0"/>
              </a:rPr>
              <a:t>Pour déterminer si une personne physique est identifiable, il convient de prendre en considération l'ensemble des moyens raisonnablement susceptibles d'être utilisés par le responsable du traitement </a:t>
            </a:r>
            <a:r>
              <a:rPr lang="fr-FR" u="sng" dirty="0">
                <a:solidFill>
                  <a:schemeClr val="accent1">
                    <a:lumMod val="50000"/>
                  </a:schemeClr>
                </a:solidFill>
                <a:latin typeface="Arial" panose="020B0604020202020204" pitchFamily="34" charset="0"/>
                <a:cs typeface="Arial" panose="020B0604020202020204" pitchFamily="34" charset="0"/>
              </a:rPr>
              <a:t>ou par toute autre personne </a:t>
            </a:r>
            <a:r>
              <a:rPr lang="fr-FR" dirty="0">
                <a:solidFill>
                  <a:schemeClr val="accent1">
                    <a:lumMod val="50000"/>
                  </a:schemeClr>
                </a:solidFill>
                <a:latin typeface="Arial" panose="020B0604020202020204" pitchFamily="34" charset="0"/>
                <a:cs typeface="Arial" panose="020B0604020202020204" pitchFamily="34" charset="0"/>
              </a:rPr>
              <a:t>pour identifier la personne physique directement ou indirectement, tels que le ciblage. </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7</a:t>
            </a:fld>
            <a:endParaRPr lang="fr-FR"/>
          </a:p>
        </p:txBody>
      </p:sp>
    </p:spTree>
    <p:extLst>
      <p:ext uri="{BB962C8B-B14F-4D97-AF65-F5344CB8AC3E}">
        <p14:creationId xmlns:p14="http://schemas.microsoft.com/office/powerpoint/2010/main" val="319699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accent1">
                    <a:lumMod val="50000"/>
                  </a:schemeClr>
                </a:solidFill>
                <a:latin typeface="Arial" panose="020B0604020202020204" pitchFamily="34" charset="0"/>
                <a:cs typeface="Arial" panose="020B0604020202020204" pitchFamily="34" charset="0"/>
              </a:rPr>
              <a:t>La </a:t>
            </a:r>
            <a:r>
              <a:rPr lang="fr-FR" b="1" dirty="0">
                <a:solidFill>
                  <a:schemeClr val="accent1">
                    <a:lumMod val="50000"/>
                  </a:schemeClr>
                </a:solidFill>
                <a:latin typeface="Arial" panose="020B0604020202020204" pitchFamily="34" charset="0"/>
                <a:cs typeface="Arial" panose="020B0604020202020204" pitchFamily="34" charset="0"/>
              </a:rPr>
              <a:t>pseudonymisation</a:t>
            </a:r>
            <a:r>
              <a:rPr lang="fr-FR" dirty="0">
                <a:solidFill>
                  <a:schemeClr val="accent1">
                    <a:lumMod val="50000"/>
                  </a:schemeClr>
                </a:solidFill>
                <a:latin typeface="Arial" panose="020B0604020202020204" pitchFamily="34" charset="0"/>
                <a:cs typeface="Arial" panose="020B0604020202020204" pitchFamily="34" charset="0"/>
              </a:rPr>
              <a:t> est une technique qui fait qu’on ne peut plus attribuer les données à une personne physique sans avoir recours à des informations supplémentaires. Très souvent cela consiste à séparer les données directement identifiantes des autres données en créant une table de correspondance.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accent1">
                    <a:lumMod val="50000"/>
                  </a:schemeClr>
                </a:solidFill>
                <a:latin typeface="Arial" panose="020B0604020202020204" pitchFamily="34" charset="0"/>
                <a:cs typeface="Arial" panose="020B0604020202020204" pitchFamily="34" charset="0"/>
              </a:rPr>
              <a:t>La table de correspondance et les autres données munies du numéro de référence doivent être conservées séparément.</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8</a:t>
            </a:fld>
            <a:endParaRPr lang="fr-FR"/>
          </a:p>
        </p:txBody>
      </p:sp>
    </p:spTree>
    <p:extLst>
      <p:ext uri="{BB962C8B-B14F-4D97-AF65-F5344CB8AC3E}">
        <p14:creationId xmlns:p14="http://schemas.microsoft.com/office/powerpoint/2010/main" val="404079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1F4E79"/>
                </a:solidFill>
                <a:latin typeface="Arial" pitchFamily="34" charset="0"/>
                <a:cs typeface="Arial" pitchFamily="34" charset="0"/>
              </a:rPr>
              <a:t>Sont comprises dans les DCP de santé :</a:t>
            </a:r>
            <a:r>
              <a:rPr lang="fr-FR" i="0" dirty="0">
                <a:solidFill>
                  <a:srgbClr val="1F4E79"/>
                </a:solidFill>
                <a:latin typeface="Arial" pitchFamily="34" charset="0"/>
                <a:cs typeface="Arial" pitchFamily="34" charset="0"/>
              </a:rPr>
              <a:t> les informations collectées lors de l’inscription (d’un individu) en vue de bénéficier de services de soins de santé ou lors de la prestation de ces services : un numéro, un symbole ou un élément spécifique attribué à une personne physique pour l’identifier de manière unique à des fins de santé ; des informations obtenues lors du test ou de l’examen d’une partie du corps ou d’une substance corporelle, y compris à partir des données génétiques et d’échantillons biologiques ; toute information concernant, une maladie, un handicap, un risque de maladie, les antécédents médicaux, un traitement clinique ou l’état physiologique ou biomédical de la personne concernée, indépendamment de sa source, qu’elle provienne d’un médecin ou d’un autre professionnel de santé, d’un hôpital, d’un dispositif médical ou d’un test de diagnostic in vitro.</a:t>
            </a:r>
          </a:p>
          <a:p>
            <a:endParaRPr lang="fr-FR" dirty="0"/>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10</a:t>
            </a:fld>
            <a:endParaRPr lang="fr-FR"/>
          </a:p>
        </p:txBody>
      </p:sp>
    </p:spTree>
    <p:extLst>
      <p:ext uri="{BB962C8B-B14F-4D97-AF65-F5344CB8AC3E}">
        <p14:creationId xmlns:p14="http://schemas.microsoft.com/office/powerpoint/2010/main" val="281205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3522" indent="-363522" defTabSz="914354" fontAlgn="base">
              <a:lnSpc>
                <a:spcPct val="90000"/>
              </a:lnSpc>
              <a:spcBef>
                <a:spcPts val="200"/>
              </a:spcBef>
              <a:spcAft>
                <a:spcPct val="0"/>
              </a:spcAft>
              <a:buClr>
                <a:srgbClr val="1F4E79"/>
              </a:buClr>
              <a:buFont typeface="Wingdings" panose="05000000000000000000" pitchFamily="2" charset="2"/>
              <a:buChar char="q"/>
            </a:pPr>
            <a:r>
              <a:rPr lang="fr-FR" altLang="fr-FR" sz="1700" b="1" dirty="0">
                <a:solidFill>
                  <a:srgbClr val="44546A"/>
                </a:solidFill>
                <a:latin typeface="Arial" panose="020B0604020202020204" pitchFamily="34" charset="0"/>
                <a:cs typeface="Arial" panose="020B0604020202020204" pitchFamily="34" charset="0"/>
              </a:rPr>
              <a:t>Traitement de DCP :</a:t>
            </a:r>
          </a:p>
          <a:p>
            <a:pPr marL="1200150" lvl="2" indent="-285750" defTabSz="914400" fontAlgn="base">
              <a:spcBef>
                <a:spcPct val="0"/>
              </a:spcBef>
              <a:spcAft>
                <a:spcPct val="0"/>
              </a:spcAft>
              <a:buFont typeface="Wingdings" panose="05000000000000000000" pitchFamily="2" charset="2"/>
              <a:buChar char="§"/>
            </a:pPr>
            <a:r>
              <a:rPr lang="fr-FR" sz="1700" dirty="0">
                <a:solidFill>
                  <a:srgbClr val="1F4E79"/>
                </a:solidFill>
                <a:latin typeface="Arial" pitchFamily="34" charset="0"/>
                <a:cs typeface="Arial" pitchFamily="34" charset="0"/>
              </a:rPr>
              <a:t>un fichier contenant des DCP,</a:t>
            </a:r>
          </a:p>
          <a:p>
            <a:pPr marL="1200150" lvl="2" indent="-285750" defTabSz="914400" fontAlgn="base">
              <a:spcBef>
                <a:spcPct val="0"/>
              </a:spcBef>
              <a:spcAft>
                <a:spcPct val="0"/>
              </a:spcAft>
              <a:buFont typeface="Wingdings" panose="05000000000000000000" pitchFamily="2" charset="2"/>
              <a:buChar char="§"/>
            </a:pPr>
            <a:r>
              <a:rPr lang="fr-FR" sz="1700" dirty="0">
                <a:solidFill>
                  <a:srgbClr val="1F4E79"/>
                </a:solidFill>
                <a:latin typeface="Arial" pitchFamily="34" charset="0"/>
                <a:cs typeface="Arial" pitchFamily="34" charset="0"/>
              </a:rPr>
              <a:t>mais également toute opération ou suite d’opération portant sur des DCP (ex : collecte, enregistrement, conservation, adaptation, modification, extraction, rapprochement ou interconnexion, etc.). Un projet de recherche dans sa globalité peut être un traitement.</a:t>
            </a:r>
          </a:p>
          <a:p>
            <a:endParaRPr lang="fr-FR" dirty="0"/>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11</a:t>
            </a:fld>
            <a:endParaRPr lang="fr-FR"/>
          </a:p>
        </p:txBody>
      </p:sp>
    </p:spTree>
    <p:extLst>
      <p:ext uri="{BB962C8B-B14F-4D97-AF65-F5344CB8AC3E}">
        <p14:creationId xmlns:p14="http://schemas.microsoft.com/office/powerpoint/2010/main" val="296973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3522" indent="-363522" defTabSz="914354" fontAlgn="base">
              <a:lnSpc>
                <a:spcPct val="90000"/>
              </a:lnSpc>
              <a:spcBef>
                <a:spcPts val="200"/>
              </a:spcBef>
              <a:spcAft>
                <a:spcPct val="0"/>
              </a:spcAft>
              <a:buClr>
                <a:srgbClr val="1F4E79"/>
              </a:buClr>
              <a:buFont typeface="Wingdings" panose="05000000000000000000" pitchFamily="2" charset="2"/>
              <a:buChar char="q"/>
            </a:pPr>
            <a:r>
              <a:rPr lang="fr-FR" altLang="fr-FR" sz="1200" b="1" dirty="0">
                <a:solidFill>
                  <a:srgbClr val="44546A"/>
                </a:solidFill>
                <a:latin typeface="Arial" panose="020B0604020202020204" pitchFamily="34" charset="0"/>
                <a:cs typeface="Arial" panose="020B0604020202020204" pitchFamily="34" charset="0"/>
              </a:rPr>
              <a:t>Responsable de traitement (RT) ? </a:t>
            </a:r>
          </a:p>
          <a:p>
            <a:pPr marL="539750" indent="-174625" defTabSz="914354" fontAlgn="base">
              <a:lnSpc>
                <a:spcPct val="90000"/>
              </a:lnSpc>
              <a:spcBef>
                <a:spcPts val="200"/>
              </a:spcBef>
              <a:spcAft>
                <a:spcPts val="200"/>
              </a:spcAft>
              <a:buClr>
                <a:srgbClr val="1F4E79"/>
              </a:buClr>
              <a:buFont typeface="Wingdings" panose="05000000000000000000" pitchFamily="2" charset="2"/>
              <a:buChar char="§"/>
            </a:pPr>
            <a:r>
              <a:rPr lang="fr-FR" altLang="fr-FR" sz="1200" dirty="0">
                <a:solidFill>
                  <a:srgbClr val="1F4E79"/>
                </a:solidFill>
                <a:latin typeface="Arial" pitchFamily="34" charset="0"/>
                <a:cs typeface="Arial" pitchFamily="34" charset="0"/>
              </a:rPr>
              <a:t>L’autorité  publique,  le service  qui  détermine  la  finalité des traitements de DCP et les moyens nécessaires à leur mise en œuvre, notamment informatiques.</a:t>
            </a:r>
          </a:p>
          <a:p>
            <a:pPr marL="539750" indent="-174625" defTabSz="914400" fontAlgn="base">
              <a:spcBef>
                <a:spcPts val="200"/>
              </a:spcBef>
              <a:spcAft>
                <a:spcPts val="200"/>
              </a:spcAft>
              <a:buFont typeface="Wingdings" panose="05000000000000000000" pitchFamily="2" charset="2"/>
              <a:buChar char="§"/>
            </a:pPr>
            <a:r>
              <a:rPr lang="fr-FR" altLang="fr-FR" sz="1200" dirty="0">
                <a:solidFill>
                  <a:srgbClr val="1F4E79"/>
                </a:solidFill>
                <a:latin typeface="Arial" pitchFamily="34" charset="0"/>
                <a:cs typeface="Arial" pitchFamily="34" charset="0"/>
              </a:rPr>
              <a:t>Doit démontrer la conformité de ses traitements de DCP au RGPD</a:t>
            </a:r>
          </a:p>
          <a:p>
            <a:pPr marL="539750" indent="-174625" defTabSz="914400" fontAlgn="base">
              <a:spcBef>
                <a:spcPts val="200"/>
              </a:spcBef>
              <a:spcAft>
                <a:spcPts val="200"/>
              </a:spcAft>
              <a:buFont typeface="Wingdings" panose="05000000000000000000" pitchFamily="2" charset="2"/>
              <a:buChar char="§"/>
            </a:pPr>
            <a:endParaRPr lang="fr-FR" altLang="fr-FR" sz="1200" dirty="0">
              <a:solidFill>
                <a:srgbClr val="1F4E79"/>
              </a:solidFill>
              <a:latin typeface="Arial" pitchFamily="34" charset="0"/>
              <a:cs typeface="Arial" pitchFamily="34" charset="0"/>
            </a:endParaRPr>
          </a:p>
          <a:p>
            <a:pPr defTabSz="914400" fontAlgn="base">
              <a:spcBef>
                <a:spcPts val="200"/>
              </a:spcBef>
              <a:spcAft>
                <a:spcPct val="0"/>
              </a:spcAft>
            </a:pPr>
            <a:r>
              <a:rPr lang="fr-FR" altLang="fr-FR" sz="1200" dirty="0">
                <a:solidFill>
                  <a:srgbClr val="4472C4">
                    <a:lumMod val="50000"/>
                  </a:srgbClr>
                </a:solidFill>
                <a:latin typeface="Arial" panose="020B0604020202020204" pitchFamily="34" charset="0"/>
                <a:cs typeface="Arial" panose="020B0604020202020204" pitchFamily="34" charset="0"/>
              </a:rPr>
              <a:t>Pour les unités de recherche INRAE (mixtes ou propres), le </a:t>
            </a:r>
            <a:r>
              <a:rPr lang="fr-FR" altLang="fr-FR" sz="1200" b="1" dirty="0">
                <a:solidFill>
                  <a:srgbClr val="4472C4">
                    <a:lumMod val="50000"/>
                  </a:srgbClr>
                </a:solidFill>
                <a:latin typeface="Arial" panose="020B0604020202020204" pitchFamily="34" charset="0"/>
                <a:cs typeface="Arial" panose="020B0604020202020204" pitchFamily="34" charset="0"/>
              </a:rPr>
              <a:t>Directeur d’unité est le RT </a:t>
            </a:r>
            <a:r>
              <a:rPr lang="fr-FR" altLang="fr-FR" sz="1200" dirty="0">
                <a:solidFill>
                  <a:srgbClr val="4472C4">
                    <a:lumMod val="50000"/>
                  </a:srgbClr>
                </a:solidFill>
                <a:latin typeface="Arial" panose="020B0604020202020204" pitchFamily="34" charset="0"/>
                <a:cs typeface="Arial" panose="020B0604020202020204" pitchFamily="34" charset="0"/>
              </a:rPr>
              <a:t>(doctrine CNIL reprise par CNRS, CPU et INRAE) </a:t>
            </a:r>
          </a:p>
          <a:p>
            <a:pPr defTabSz="914400" fontAlgn="base">
              <a:spcBef>
                <a:spcPts val="200"/>
              </a:spcBef>
              <a:spcAft>
                <a:spcPct val="0"/>
              </a:spcAft>
            </a:pPr>
            <a:r>
              <a:rPr lang="fr-FR" altLang="fr-FR" sz="1200" dirty="0">
                <a:solidFill>
                  <a:srgbClr val="4472C4">
                    <a:lumMod val="50000"/>
                  </a:srgbClr>
                </a:solidFill>
                <a:latin typeface="Arial" panose="020B0604020202020204" pitchFamily="34" charset="0"/>
                <a:cs typeface="Arial" panose="020B0604020202020204" pitchFamily="34" charset="0"/>
              </a:rPr>
              <a:t>Il </a:t>
            </a:r>
            <a:r>
              <a:rPr lang="fr-FR" altLang="fr-FR" sz="1200" dirty="0">
                <a:solidFill>
                  <a:srgbClr val="4472C4">
                    <a:lumMod val="50000"/>
                  </a:srgbClr>
                </a:solidFill>
                <a:latin typeface="Arial" panose="020B0604020202020204" pitchFamily="34" charset="0"/>
                <a:cs typeface="Arial" panose="020B0604020202020204" pitchFamily="34" charset="0"/>
                <a:hlinkClick r:id="rId3"/>
              </a:rPr>
              <a:t>se fait accompagner </a:t>
            </a:r>
            <a:r>
              <a:rPr lang="fr-FR" altLang="fr-FR" sz="1200" dirty="0">
                <a:solidFill>
                  <a:srgbClr val="4472C4">
                    <a:lumMod val="50000"/>
                  </a:srgbClr>
                </a:solidFill>
                <a:latin typeface="Arial" panose="020B0604020202020204" pitchFamily="34" charset="0"/>
                <a:cs typeface="Arial" panose="020B0604020202020204" pitchFamily="34" charset="0"/>
              </a:rPr>
              <a:t>par un Délégué à la protection des Données qu’il doit désigner</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12</a:t>
            </a:fld>
            <a:endParaRPr lang="fr-FR"/>
          </a:p>
        </p:txBody>
      </p:sp>
    </p:spTree>
    <p:extLst>
      <p:ext uri="{BB962C8B-B14F-4D97-AF65-F5344CB8AC3E}">
        <p14:creationId xmlns:p14="http://schemas.microsoft.com/office/powerpoint/2010/main" val="3669472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3522" indent="-363522" defTabSz="914354" fontAlgn="base">
              <a:lnSpc>
                <a:spcPct val="90000"/>
              </a:lnSpc>
              <a:spcBef>
                <a:spcPts val="200"/>
              </a:spcBef>
              <a:spcAft>
                <a:spcPct val="0"/>
              </a:spcAft>
              <a:buClr>
                <a:srgbClr val="1F4E79"/>
              </a:buClr>
              <a:buFont typeface="Wingdings" panose="05000000000000000000" pitchFamily="2" charset="2"/>
              <a:buChar char="q"/>
            </a:pPr>
            <a:r>
              <a:rPr lang="fr-FR" altLang="fr-FR" sz="1200" b="1" dirty="0">
                <a:solidFill>
                  <a:srgbClr val="1F4E79"/>
                </a:solidFill>
                <a:latin typeface="Arial" pitchFamily="34" charset="0"/>
                <a:cs typeface="Arial" pitchFamily="34" charset="0"/>
              </a:rPr>
              <a:t>Principe 1 – Finalité du traitement limitée </a:t>
            </a:r>
          </a:p>
          <a:p>
            <a:pPr defTabSz="914400" fontAlgn="base">
              <a:spcBef>
                <a:spcPts val="200"/>
              </a:spcBef>
              <a:spcAft>
                <a:spcPct val="0"/>
              </a:spcAft>
            </a:pPr>
            <a:r>
              <a:rPr lang="fr-FR" altLang="fr-FR" sz="1200" dirty="0">
                <a:solidFill>
                  <a:srgbClr val="1F4E79"/>
                </a:solidFill>
                <a:latin typeface="Arial" pitchFamily="34" charset="0"/>
                <a:cs typeface="Arial" pitchFamily="34" charset="0"/>
              </a:rPr>
              <a:t>Les DCP sont collectées pour un usage déterminé et licite.</a:t>
            </a:r>
          </a:p>
          <a:p>
            <a:pPr defTabSz="914400" fontAlgn="base">
              <a:spcBef>
                <a:spcPts val="200"/>
              </a:spcBef>
              <a:spcAft>
                <a:spcPct val="0"/>
              </a:spcAft>
            </a:pPr>
            <a:r>
              <a:rPr lang="fr-FR" altLang="fr-FR" sz="1200" dirty="0">
                <a:solidFill>
                  <a:srgbClr val="1F4E79"/>
                </a:solidFill>
                <a:latin typeface="Arial" pitchFamily="34" charset="0"/>
                <a:cs typeface="Arial" pitchFamily="34" charset="0"/>
              </a:rPr>
              <a:t>Elles sont traitées de manière loyale et transparente par rapport à la personne concernée.</a:t>
            </a:r>
          </a:p>
          <a:p>
            <a:pPr defTabSz="914400" fontAlgn="base">
              <a:spcBef>
                <a:spcPts val="200"/>
              </a:spcBef>
              <a:spcAft>
                <a:spcPct val="0"/>
              </a:spcAft>
            </a:pPr>
            <a:r>
              <a:rPr lang="fr-FR" altLang="fr-FR" sz="1200" dirty="0">
                <a:solidFill>
                  <a:srgbClr val="1F4E79"/>
                </a:solidFill>
                <a:latin typeface="Arial" pitchFamily="34" charset="0"/>
                <a:cs typeface="Arial" pitchFamily="34" charset="0"/>
              </a:rPr>
              <a:t>Elles ne sont pas traitées ultérieurement d'une manière incompatible avec la finalité initialement définie. </a:t>
            </a:r>
          </a:p>
          <a:p>
            <a:pPr defTabSz="914400" fontAlgn="base">
              <a:spcBef>
                <a:spcPts val="200"/>
              </a:spcBef>
              <a:spcAft>
                <a:spcPct val="0"/>
              </a:spcAft>
            </a:pPr>
            <a:r>
              <a:rPr lang="fr-FR" altLang="fr-FR" sz="1200" i="1" dirty="0">
                <a:solidFill>
                  <a:srgbClr val="1F4E79"/>
                </a:solidFill>
                <a:latin typeface="Arial" pitchFamily="34" charset="0"/>
                <a:cs typeface="Arial" pitchFamily="34" charset="0"/>
              </a:rPr>
              <a:t>Exception au traitement ultérieur : à des fins archivistiques dans l'intérêt public, à des fins de recherche scientifique ou historique ou à des fins statistiques (art. 89 §1)</a:t>
            </a:r>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14</a:t>
            </a:fld>
            <a:endParaRPr lang="fr-FR"/>
          </a:p>
        </p:txBody>
      </p:sp>
    </p:spTree>
    <p:extLst>
      <p:ext uri="{BB962C8B-B14F-4D97-AF65-F5344CB8AC3E}">
        <p14:creationId xmlns:p14="http://schemas.microsoft.com/office/powerpoint/2010/main" val="98538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3522" indent="-363522" defTabSz="914354" fontAlgn="base">
              <a:lnSpc>
                <a:spcPct val="90000"/>
              </a:lnSpc>
              <a:spcBef>
                <a:spcPts val="200"/>
              </a:spcBef>
              <a:spcAft>
                <a:spcPct val="0"/>
              </a:spcAft>
              <a:buClr>
                <a:srgbClr val="1F4E79"/>
              </a:buClr>
              <a:buFont typeface="Wingdings" panose="05000000000000000000" pitchFamily="2" charset="2"/>
              <a:buChar char="q"/>
            </a:pPr>
            <a:r>
              <a:rPr lang="fr-FR" altLang="fr-FR" sz="1200" b="1" dirty="0">
                <a:solidFill>
                  <a:srgbClr val="1F4E79"/>
                </a:solidFill>
                <a:latin typeface="Arial" pitchFamily="34" charset="0"/>
                <a:cs typeface="Arial" pitchFamily="34" charset="0"/>
              </a:rPr>
              <a:t>Principe 2 - Proportionnalité et pertinence de la collecte </a:t>
            </a:r>
          </a:p>
          <a:p>
            <a:pPr defTabSz="914400" fontAlgn="base">
              <a:spcBef>
                <a:spcPts val="200"/>
              </a:spcBef>
              <a:spcAft>
                <a:spcPct val="0"/>
              </a:spcAft>
            </a:pPr>
            <a:r>
              <a:rPr lang="fr-FR" altLang="fr-FR" sz="1200" dirty="0">
                <a:solidFill>
                  <a:srgbClr val="1F4E79"/>
                </a:solidFill>
                <a:latin typeface="Arial" pitchFamily="34" charset="0"/>
                <a:cs typeface="Arial" pitchFamily="34" charset="0"/>
              </a:rPr>
              <a:t>Seules les informations pertinentes et nécessaires au regard des objectifs poursuivis doivent être traitées (minimisation des données)</a:t>
            </a:r>
          </a:p>
          <a:p>
            <a:endParaRPr lang="fr-FR" dirty="0"/>
          </a:p>
        </p:txBody>
      </p:sp>
      <p:sp>
        <p:nvSpPr>
          <p:cNvPr id="4" name="Espace réservé du numéro de diapositive 3"/>
          <p:cNvSpPr>
            <a:spLocks noGrp="1"/>
          </p:cNvSpPr>
          <p:nvPr>
            <p:ph type="sldNum" sz="quarter" idx="5"/>
          </p:nvPr>
        </p:nvSpPr>
        <p:spPr/>
        <p:txBody>
          <a:bodyPr/>
          <a:lstStyle/>
          <a:p>
            <a:fld id="{7FDE5F7F-8656-7B4F-8055-1251DC8AD63A}" type="slidenum">
              <a:rPr lang="fr-FR" smtClean="0"/>
              <a:t>15</a:t>
            </a:fld>
            <a:endParaRPr lang="fr-FR"/>
          </a:p>
        </p:txBody>
      </p:sp>
    </p:spTree>
    <p:extLst>
      <p:ext uri="{BB962C8B-B14F-4D97-AF65-F5344CB8AC3E}">
        <p14:creationId xmlns:p14="http://schemas.microsoft.com/office/powerpoint/2010/main" val="243201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 Version 1">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94290"/>
            <a:ext cx="4076700"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9308" y="2418921"/>
            <a:ext cx="314325" cy="428625"/>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12192000"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323859"/>
            <a:ext cx="9144000" cy="1057708"/>
          </a:xfrm>
          <a:prstGeom prst="rect">
            <a:avLst/>
          </a:prstGeom>
        </p:spPr>
        <p:txBody>
          <a:bodyPr anchor="t" anchorCtr="0">
            <a:normAutofit/>
          </a:bodyPr>
          <a:lstStyle>
            <a:lvl1pPr marL="0" indent="0" algn="l">
              <a:buFontTx/>
              <a:buNone/>
              <a:defRPr sz="3600"/>
            </a:lvl1pPr>
          </a:lstStyle>
          <a:p>
            <a:r>
              <a:rPr lang="fr-FR" dirty="0"/>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191097"/>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pic>
        <p:nvPicPr>
          <p:cNvPr id="3" name="Image 2" descr="Une image contenant dessin, signe&#10;&#10;Description générée automatiquement">
            <a:extLst>
              <a:ext uri="{FF2B5EF4-FFF2-40B4-BE49-F238E27FC236}">
                <a16:creationId xmlns:a16="http://schemas.microsoft.com/office/drawing/2014/main" id="{D18E85FD-4D63-460A-8FAE-B85C5520CB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01843" y="5628463"/>
            <a:ext cx="2286000" cy="897255"/>
          </a:xfrm>
          <a:prstGeom prst="rect">
            <a:avLst/>
          </a:prstGeom>
        </p:spPr>
      </p:pic>
    </p:spTree>
    <p:extLst>
      <p:ext uri="{BB962C8B-B14F-4D97-AF65-F5344CB8AC3E}">
        <p14:creationId xmlns:p14="http://schemas.microsoft.com/office/powerpoint/2010/main" val="753213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1852" y="1272218"/>
            <a:ext cx="1546667" cy="417778"/>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2837638"/>
            <a:ext cx="4076190" cy="2790476"/>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9315" y="2825325"/>
            <a:ext cx="314286" cy="428572"/>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12192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767207"/>
            <a:ext cx="9144000" cy="1057708"/>
          </a:xfrm>
          <a:prstGeom prst="rect">
            <a:avLst/>
          </a:prstGeom>
        </p:spPr>
        <p:txBody>
          <a:bodyPr anchor="t" anchorCtr="0">
            <a:normAutofit/>
          </a:bodyPr>
          <a:lstStyle>
            <a:lvl1pPr marL="0" indent="0" algn="l">
              <a:buFontTx/>
              <a:buNone/>
              <a:defRPr sz="3600">
                <a:solidFill>
                  <a:schemeClr val="bg1"/>
                </a:solidFill>
              </a:defRPr>
            </a:lvl1pPr>
          </a:lstStyle>
          <a:p>
            <a:r>
              <a:rPr lang="fr-FR" dirty="0"/>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984830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3" name="Text Placeholder 2"/>
          <p:cNvSpPr>
            <a:spLocks noGrp="1"/>
          </p:cNvSpPr>
          <p:nvPr>
            <p:ph type="body" idx="1"/>
          </p:nvPr>
        </p:nvSpPr>
        <p:spPr>
          <a:xfrm>
            <a:off x="1122345" y="1537856"/>
            <a:ext cx="9680172" cy="4006733"/>
          </a:xfrm>
          <a:prstGeom prst="rect">
            <a:avLst/>
          </a:prstGeom>
        </p:spPr>
        <p:txBody>
          <a:bodyPr>
            <a:normAutofit/>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1122336" y="858842"/>
            <a:ext cx="9680171"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097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336" y="1747095"/>
            <a:ext cx="9724504" cy="4009911"/>
          </a:xfrm>
          <a:prstGeom prst="rect">
            <a:avLst/>
          </a:prstGeom>
        </p:spPr>
        <p:txBody>
          <a:bodyPr/>
          <a:lstStyle>
            <a:lvl1pPr>
              <a:defRPr sz="2400" b="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22800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22336" y="1537860"/>
            <a:ext cx="4401589" cy="4351339"/>
          </a:xfrm>
          <a:prstGeom prst="rect">
            <a:avLst/>
          </a:prstGeom>
        </p:spPr>
        <p:txBody>
          <a:bodyPr/>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45996" y="1537860"/>
            <a:ext cx="4401589" cy="4351339"/>
          </a:xfrm>
          <a:prstGeom prst="rect">
            <a:avLst/>
          </a:prstGeom>
        </p:spPr>
        <p:txBody>
          <a:bodyPr/>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0" name="Title 1">
            <a:extLst>
              <a:ext uri="{FF2B5EF4-FFF2-40B4-BE49-F238E27FC236}">
                <a16:creationId xmlns:a16="http://schemas.microsoft.com/office/drawing/2014/main" id="{DF91C4CC-48F8-459E-8260-CB6FFD7E866E}"/>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1" name="Subtitle 2">
            <a:extLst>
              <a:ext uri="{FF2B5EF4-FFF2-40B4-BE49-F238E27FC236}">
                <a16:creationId xmlns:a16="http://schemas.microsoft.com/office/drawing/2014/main" id="{AFD9EB01-BC37-475E-8D86-8ADA8009556E}"/>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795437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22336" y="1537860"/>
            <a:ext cx="4330297"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1122336" y="2355454"/>
            <a:ext cx="4330297" cy="3369393"/>
          </a:xfrm>
          <a:prstGeom prst="rect">
            <a:avLst/>
          </a:prstGeom>
        </p:spPr>
        <p:txBody>
          <a:bodyPr/>
          <a:lstStyle>
            <a:lvl1pPr>
              <a:defRPr sz="2400"/>
            </a:lvl1pPr>
            <a:lvl2pPr>
              <a:defRPr sz="20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104140" y="1537860"/>
            <a:ext cx="4351624"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dirty="0"/>
              <a:t>Cliquez pour modifier les styles du texte du masque</a:t>
            </a:r>
          </a:p>
        </p:txBody>
      </p:sp>
      <p:sp>
        <p:nvSpPr>
          <p:cNvPr id="6" name="Content Placeholder 5"/>
          <p:cNvSpPr>
            <a:spLocks noGrp="1"/>
          </p:cNvSpPr>
          <p:nvPr>
            <p:ph sz="quarter" idx="4"/>
          </p:nvPr>
        </p:nvSpPr>
        <p:spPr>
          <a:xfrm>
            <a:off x="6104140" y="2355454"/>
            <a:ext cx="4351624" cy="3369393"/>
          </a:xfrm>
          <a:prstGeom prst="rect">
            <a:avLst/>
          </a:prstGeom>
        </p:spPr>
        <p:txBody>
          <a:bodyPr/>
          <a:lstStyle>
            <a:lvl1pPr>
              <a:defRPr sz="2400"/>
            </a:lvl1pPr>
            <a:lvl2pPr>
              <a:defRPr sz="20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2" name="Title 1">
            <a:extLst>
              <a:ext uri="{FF2B5EF4-FFF2-40B4-BE49-F238E27FC236}">
                <a16:creationId xmlns:a16="http://schemas.microsoft.com/office/drawing/2014/main" id="{1F8A4CBC-A3CA-47B3-81F3-C727E04275D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3" name="Subtitle 2">
            <a:extLst>
              <a:ext uri="{FF2B5EF4-FFF2-40B4-BE49-F238E27FC236}">
                <a16:creationId xmlns:a16="http://schemas.microsoft.com/office/drawing/2014/main" id="{B1D175C3-B714-432E-8A1F-D0A82822D0DC}"/>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65152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1F39E2-47D4-4E2A-8889-FBAB04A15B5A}"/>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Tree>
    <p:extLst>
      <p:ext uri="{BB962C8B-B14F-4D97-AF65-F5344CB8AC3E}">
        <p14:creationId xmlns:p14="http://schemas.microsoft.com/office/powerpoint/2010/main" val="752346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dirty="0"/>
              <a:t>Modifiez le style du titre</a:t>
            </a:r>
            <a:endParaRPr lang="en-US" dirty="0"/>
          </a:p>
        </p:txBody>
      </p:sp>
      <p:sp>
        <p:nvSpPr>
          <p:cNvPr id="3" name="Content Placeholder 2"/>
          <p:cNvSpPr>
            <a:spLocks noGrp="1"/>
          </p:cNvSpPr>
          <p:nvPr>
            <p:ph idx="1"/>
          </p:nvPr>
        </p:nvSpPr>
        <p:spPr>
          <a:xfrm>
            <a:off x="5183188" y="581891"/>
            <a:ext cx="6172200" cy="5062452"/>
          </a:xfrm>
          <a:prstGeom prst="rect">
            <a:avLst/>
          </a:prstGeo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348144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581894"/>
            <a:ext cx="6172200" cy="503751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dirty="0"/>
          </a:p>
        </p:txBody>
      </p:sp>
      <p:sp>
        <p:nvSpPr>
          <p:cNvPr id="13" name="Title 1">
            <a:extLst>
              <a:ext uri="{FF2B5EF4-FFF2-40B4-BE49-F238E27FC236}">
                <a16:creationId xmlns:a16="http://schemas.microsoft.com/office/drawing/2014/main" id="{934FCCB7-9322-4303-8EEA-24D510DAF421}"/>
              </a:ext>
            </a:extLst>
          </p:cNvPr>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dirty="0"/>
              <a:t>Modifiez le style du titre</a:t>
            </a:r>
            <a:endParaRPr lang="en-US" dirty="0"/>
          </a:p>
        </p:txBody>
      </p:sp>
      <p:sp>
        <p:nvSpPr>
          <p:cNvPr id="14" name="Subtitle 2">
            <a:extLst>
              <a:ext uri="{FF2B5EF4-FFF2-40B4-BE49-F238E27FC236}">
                <a16:creationId xmlns:a16="http://schemas.microsoft.com/office/drawing/2014/main" id="{902AEB53-71C1-4969-9341-68037EF54F31}"/>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15" name="Text Placeholder 2">
            <a:extLst>
              <a:ext uri="{FF2B5EF4-FFF2-40B4-BE49-F238E27FC236}">
                <a16:creationId xmlns:a16="http://schemas.microsoft.com/office/drawing/2014/main" id="{98FA8FB2-CADF-4B7B-9982-D532987D5500}"/>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3895553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57660" y="1424048"/>
            <a:ext cx="9713421" cy="4413334"/>
          </a:xfrm>
          <a:prstGeom prst="rect">
            <a:avLst/>
          </a:prstGeom>
        </p:spPr>
        <p:txBody>
          <a:bodyPr vert="eaVert"/>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itle 1">
            <a:extLst>
              <a:ext uri="{FF2B5EF4-FFF2-40B4-BE49-F238E27FC236}">
                <a16:creationId xmlns:a16="http://schemas.microsoft.com/office/drawing/2014/main" id="{240E54DF-C1EA-4882-A6F1-99592839EE5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0" name="Subtitle 2">
            <a:extLst>
              <a:ext uri="{FF2B5EF4-FFF2-40B4-BE49-F238E27FC236}">
                <a16:creationId xmlns:a16="http://schemas.microsoft.com/office/drawing/2014/main" id="{81A144AD-A97F-4337-A396-D74ADA0CB30F}"/>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64354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8429" y="365132"/>
            <a:ext cx="1755371" cy="5811839"/>
          </a:xfrm>
          <a:prstGeom prst="rect">
            <a:avLst/>
          </a:prstGeom>
        </p:spPr>
        <p:txBody>
          <a:bodyPr vert="eaVert"/>
          <a:lstStyle/>
          <a:p>
            <a:r>
              <a:rPr lang="fr-FR" dirty="0"/>
              <a:t>Modifiez le style du titre</a:t>
            </a:r>
            <a:endParaRPr lang="en-US" dirty="0"/>
          </a:p>
        </p:txBody>
      </p:sp>
      <p:sp>
        <p:nvSpPr>
          <p:cNvPr id="3" name="Vertical Text Placeholder 2"/>
          <p:cNvSpPr>
            <a:spLocks noGrp="1"/>
          </p:cNvSpPr>
          <p:nvPr>
            <p:ph type="body" orient="vert" idx="1"/>
          </p:nvPr>
        </p:nvSpPr>
        <p:spPr>
          <a:xfrm>
            <a:off x="838210" y="365132"/>
            <a:ext cx="8241047" cy="5811839"/>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6626017" y="2818371"/>
            <a:ext cx="5811839" cy="90535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2215318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Cliquez et modifiez le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Cliquez et modifiez le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a:t>
            </a:fld>
            <a:endParaRPr lang="en-US" dirty="0"/>
          </a:p>
        </p:txBody>
      </p:sp>
      <p:sp>
        <p:nvSpPr>
          <p:cNvPr id="7" name="ZoneTexte 6">
            <a:extLst>
              <a:ext uri="{FF2B5EF4-FFF2-40B4-BE49-F238E27FC236}">
                <a16:creationId xmlns:a16="http://schemas.microsoft.com/office/drawing/2014/main" id="{D85EF67C-DB3C-4ADC-829F-14D87A8664F8}"/>
              </a:ext>
            </a:extLst>
          </p:cNvPr>
          <p:cNvSpPr txBox="1"/>
          <p:nvPr userDrawn="1"/>
        </p:nvSpPr>
        <p:spPr>
          <a:xfrm>
            <a:off x="9923119" y="6337738"/>
            <a:ext cx="2088931" cy="276999"/>
          </a:xfrm>
          <a:prstGeom prst="rect">
            <a:avLst/>
          </a:prstGeom>
          <a:noFill/>
        </p:spPr>
        <p:txBody>
          <a:bodyPr wrap="square" rtlCol="0">
            <a:spAutoFit/>
          </a:bodyPr>
          <a:lstStyle/>
          <a:p>
            <a:pPr algn="r"/>
            <a:r>
              <a:rPr lang="fr-FR" sz="1200" b="0" dirty="0">
                <a:solidFill>
                  <a:srgbClr val="00A3A6"/>
                </a:solidFill>
                <a:latin typeface="Raleway" panose="020B0503030101060003" pitchFamily="34" charset="0"/>
              </a:rPr>
              <a:t>p. </a:t>
            </a:r>
            <a:fld id="{10B4F56D-375A-4CA4-ABA3-E73F3ECBB440}" type="slidenum">
              <a:rPr lang="fr-FR" sz="1200" b="0" smtClean="0">
                <a:solidFill>
                  <a:srgbClr val="00A3A6"/>
                </a:solidFill>
                <a:latin typeface="Raleway" panose="020B0503030101060003" pitchFamily="34" charset="0"/>
              </a:rPr>
              <a:pPr algn="r"/>
              <a:t>‹N°›</a:t>
            </a:fld>
            <a:endParaRPr lang="fr-FR" sz="1200" b="0" dirty="0">
              <a:solidFill>
                <a:srgbClr val="00A3A6"/>
              </a:solidFill>
              <a:latin typeface="Raleway" panose="020B0503030101060003" pitchFamily="34" charset="0"/>
            </a:endParaRPr>
          </a:p>
        </p:txBody>
      </p:sp>
      <p:pic>
        <p:nvPicPr>
          <p:cNvPr id="8" name="Image 7">
            <a:extLst>
              <a:ext uri="{FF2B5EF4-FFF2-40B4-BE49-F238E27FC236}">
                <a16:creationId xmlns:a16="http://schemas.microsoft.com/office/drawing/2014/main" id="{C31A273F-8B3B-4FFA-A6A7-5A556F5FD6D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
        <p:nvSpPr>
          <p:cNvPr id="9" name="ZoneTexte 8">
            <a:extLst>
              <a:ext uri="{FF2B5EF4-FFF2-40B4-BE49-F238E27FC236}">
                <a16:creationId xmlns:a16="http://schemas.microsoft.com/office/drawing/2014/main" id="{DB30FD33-E435-4A46-B168-E07C4F5FE24A}"/>
              </a:ext>
            </a:extLst>
          </p:cNvPr>
          <p:cNvSpPr txBox="1"/>
          <p:nvPr userDrawn="1"/>
        </p:nvSpPr>
        <p:spPr>
          <a:xfrm>
            <a:off x="1142999" y="6350734"/>
            <a:ext cx="6716110" cy="253916"/>
          </a:xfrm>
          <a:prstGeom prst="rect">
            <a:avLst/>
          </a:prstGeom>
          <a:noFill/>
        </p:spPr>
        <p:txBody>
          <a:bodyPr wrap="square" rtlCol="0">
            <a:spAutoFit/>
          </a:bodyPr>
          <a:lstStyle/>
          <a:p>
            <a:r>
              <a:rPr lang="fr-FR" sz="1000" noProof="0" dirty="0">
                <a:solidFill>
                  <a:srgbClr val="275662"/>
                </a:solidFill>
                <a:latin typeface="+mn-lt"/>
              </a:rPr>
              <a:t>RGPD | Webinaire mensuel</a:t>
            </a:r>
          </a:p>
        </p:txBody>
      </p:sp>
      <p:sp>
        <p:nvSpPr>
          <p:cNvPr id="10" name="ZoneTexte 9">
            <a:extLst>
              <a:ext uri="{FF2B5EF4-FFF2-40B4-BE49-F238E27FC236}">
                <a16:creationId xmlns:a16="http://schemas.microsoft.com/office/drawing/2014/main" id="{8EB41401-1E18-450D-B56F-5BE5E627703C}"/>
              </a:ext>
            </a:extLst>
          </p:cNvPr>
          <p:cNvSpPr txBox="1"/>
          <p:nvPr userDrawn="1"/>
        </p:nvSpPr>
        <p:spPr>
          <a:xfrm>
            <a:off x="1142999" y="6533137"/>
            <a:ext cx="6716110" cy="253916"/>
          </a:xfrm>
          <a:prstGeom prst="rect">
            <a:avLst/>
          </a:prstGeom>
          <a:noFill/>
        </p:spPr>
        <p:txBody>
          <a:bodyPr wrap="square" rtlCol="0">
            <a:spAutoFit/>
          </a:bodyPr>
          <a:lstStyle/>
          <a:p>
            <a:r>
              <a:rPr lang="fr-FR" sz="1000" dirty="0">
                <a:solidFill>
                  <a:srgbClr val="00A3A6"/>
                </a:solidFill>
                <a:latin typeface="+mj-lt"/>
              </a:rPr>
              <a:t>C. Pascal et N. Gandon</a:t>
            </a:r>
          </a:p>
        </p:txBody>
      </p:sp>
    </p:spTree>
    <p:extLst>
      <p:ext uri="{BB962C8B-B14F-4D97-AF65-F5344CB8AC3E}">
        <p14:creationId xmlns:p14="http://schemas.microsoft.com/office/powerpoint/2010/main" val="110298280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662" r:id="rId15"/>
    <p:sldLayoutId id="2147483664" r:id="rId16"/>
    <p:sldLayoutId id="2147483665" r:id="rId17"/>
    <p:sldLayoutId id="2147483666" r:id="rId18"/>
    <p:sldLayoutId id="2147483668" r:id="rId19"/>
    <p:sldLayoutId id="2147483669" r:id="rId20"/>
    <p:sldLayoutId id="2147483670" r:id="rId21"/>
    <p:sldLayoutId id="214748367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gi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6.emf"/><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emf"/><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hyperlink" Target="https://donnees-personnelles.intranet.inrae.fr/aspects-reglementaires-et-grands-principes/l-organisation-de-la-fonction-a-inrae/connaitre-son-delegue-a-la-protection-des-donnees-accompagnateur-et-le-role-du-du" TargetMode="External"/><Relationship Id="rId3" Type="http://schemas.openxmlformats.org/officeDocument/2006/relationships/image" Target="../media/image54.emf"/><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6.png"/><Relationship Id="rId11" Type="http://schemas.openxmlformats.org/officeDocument/2006/relationships/image" Target="../media/image61.emf"/><Relationship Id="rId5" Type="http://schemas.microsoft.com/office/2007/relationships/hdphoto" Target="../media/hdphoto2.wdp"/><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6.tif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65.png"/><Relationship Id="rId5" Type="http://schemas.openxmlformats.org/officeDocument/2006/relationships/diagramQuickStyle" Target="../diagrams/quickStyle1.xml"/><Relationship Id="rId15" Type="http://schemas.openxmlformats.org/officeDocument/2006/relationships/image" Target="../media/image34.png"/><Relationship Id="rId10" Type="http://schemas.openxmlformats.org/officeDocument/2006/relationships/image" Target="../media/image64.png"/><Relationship Id="rId4" Type="http://schemas.openxmlformats.org/officeDocument/2006/relationships/diagramLayout" Target="../diagrams/layout1.xml"/><Relationship Id="rId9" Type="http://schemas.openxmlformats.org/officeDocument/2006/relationships/image" Target="../media/image63.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71.png"/><Relationship Id="rId5" Type="http://schemas.openxmlformats.org/officeDocument/2006/relationships/diagramQuickStyle" Target="../diagrams/quickStyle2.xml"/><Relationship Id="rId10" Type="http://schemas.openxmlformats.org/officeDocument/2006/relationships/image" Target="../media/image70.png"/><Relationship Id="rId4" Type="http://schemas.openxmlformats.org/officeDocument/2006/relationships/diagramLayout" Target="../diagrams/layout2.xml"/><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3.xml"/><Relationship Id="rId11" Type="http://schemas.openxmlformats.org/officeDocument/2006/relationships/image" Target="../media/image75.png"/><Relationship Id="rId5" Type="http://schemas.openxmlformats.org/officeDocument/2006/relationships/diagramQuickStyle" Target="../diagrams/quickStyle3.xml"/><Relationship Id="rId10" Type="http://schemas.openxmlformats.org/officeDocument/2006/relationships/image" Target="../media/image64.png"/><Relationship Id="rId4" Type="http://schemas.openxmlformats.org/officeDocument/2006/relationships/diagramLayout" Target="../diagrams/layout3.xml"/><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hyperlink" Target="https://cybersecurite.intranet.inrae.fr/service-et-document/sensibilite-de-l-information-les-bons-reflexes/sensibilite-de-l-information" TargetMode="External"/><Relationship Id="rId13"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4.xml"/><Relationship Id="rId11" Type="http://schemas.openxmlformats.org/officeDocument/2006/relationships/image" Target="../media/image66.tiff"/><Relationship Id="rId5" Type="http://schemas.openxmlformats.org/officeDocument/2006/relationships/diagramQuickStyle" Target="../diagrams/quickStyle4.xml"/><Relationship Id="rId10" Type="http://schemas.openxmlformats.org/officeDocument/2006/relationships/image" Target="../media/image31.emf"/><Relationship Id="rId4" Type="http://schemas.openxmlformats.org/officeDocument/2006/relationships/diagramLayout" Target="../diagrams/layout4.xml"/><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1.tiff"/><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80.png"/><Relationship Id="rId17" Type="http://schemas.openxmlformats.org/officeDocument/2006/relationships/image" Target="../media/image34.png"/><Relationship Id="rId2" Type="http://schemas.openxmlformats.org/officeDocument/2006/relationships/notesSlide" Target="../notesSlides/notesSlide12.xml"/><Relationship Id="rId16"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diagramColors" Target="../diagrams/colors5.xml"/><Relationship Id="rId11" Type="http://schemas.openxmlformats.org/officeDocument/2006/relationships/image" Target="../media/image79.png"/><Relationship Id="rId5" Type="http://schemas.openxmlformats.org/officeDocument/2006/relationships/diagramQuickStyle" Target="../diagrams/quickStyle5.xml"/><Relationship Id="rId15" Type="http://schemas.openxmlformats.org/officeDocument/2006/relationships/image" Target="../media/image64.png"/><Relationship Id="rId10" Type="http://schemas.openxmlformats.org/officeDocument/2006/relationships/image" Target="../media/image66.tiff"/><Relationship Id="rId4" Type="http://schemas.openxmlformats.org/officeDocument/2006/relationships/diagramLayout" Target="../diagrams/layout5.xml"/><Relationship Id="rId9" Type="http://schemas.openxmlformats.org/officeDocument/2006/relationships/image" Target="../media/image78.png"/><Relationship Id="rId14" Type="http://schemas.openxmlformats.org/officeDocument/2006/relationships/image" Target="../media/image8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Evahh1PXJIg"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83.emf"/><Relationship Id="rId7" Type="http://schemas.openxmlformats.org/officeDocument/2006/relationships/image" Target="../media/image66.tif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8.emf"/><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image" Target="../media/image84.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85.tiff"/><Relationship Id="rId7" Type="http://schemas.openxmlformats.org/officeDocument/2006/relationships/image" Target="../media/image66.tif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18.emf"/><Relationship Id="rId4" Type="http://schemas.openxmlformats.org/officeDocument/2006/relationships/image" Target="../media/image86.emf"/></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emf"/><Relationship Id="rId10" Type="http://schemas.openxmlformats.org/officeDocument/2006/relationships/image" Target="../media/image95.emf"/><Relationship Id="rId4" Type="http://schemas.openxmlformats.org/officeDocument/2006/relationships/image" Target="../media/image89.emf"/><Relationship Id="rId9" Type="http://schemas.openxmlformats.org/officeDocument/2006/relationships/image" Target="../media/image94.emf"/></Relationships>
</file>

<file path=ppt/slides/_rels/slide23.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image" Target="../media/image75.png"/><Relationship Id="rId7"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0.emf"/><Relationship Id="rId4" Type="http://schemas.openxmlformats.org/officeDocument/2006/relationships/image" Target="../media/image33.pn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1.emf"/><Relationship Id="rId13" Type="http://schemas.openxmlformats.org/officeDocument/2006/relationships/image" Target="../media/image61.emf"/><Relationship Id="rId3" Type="http://schemas.openxmlformats.org/officeDocument/2006/relationships/hyperlink" Target="https://donnees-personnelles.intranet.inrae.fr/avant-de-collecter-ou-de-re-utiliser-des-donnees/bonnes-pratiques-et-situations-frequentes-faq/acces-a-la-messagerie-et-au-repertoire-personnel-en-cas-de-depart-d-un-agent" TargetMode="External"/><Relationship Id="rId7" Type="http://schemas.openxmlformats.org/officeDocument/2006/relationships/hyperlink" Target="https://donnees-personnelles.intranet.inrae.fr/les-demarches-de-mise-en-conformite/relations-contractuelles/prestation-de-service-de-la-part-d-inrae/plateforme-ou-service-inrae-traitant-des-dcp-dans-le-cadre-d-une-prestation-de-service" TargetMode="External"/><Relationship Id="rId12"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donnees-personnelles.intranet.inrae.fr/les-demarches-de-mise-en-conformite/aide-au-choix-des-formalites/service-numerique-institutionnel" TargetMode="External"/><Relationship Id="rId11" Type="http://schemas.openxmlformats.org/officeDocument/2006/relationships/image" Target="../media/image57.png"/><Relationship Id="rId5" Type="http://schemas.openxmlformats.org/officeDocument/2006/relationships/hyperlink" Target="https://intranet.inrae.fr/donnees-personnelles/Les-demarches-de-mise-en-conformite/Outil-d-aide-aux-formalites/Fiches-Referentiel" TargetMode="External"/><Relationship Id="rId10" Type="http://schemas.openxmlformats.org/officeDocument/2006/relationships/image" Target="../media/image62.png"/><Relationship Id="rId4" Type="http://schemas.openxmlformats.org/officeDocument/2006/relationships/hyperlink" Target="https://donnees-personnelles.intranet.inrae.fr/les-demarches-de-mise-en-conformite/aide-au-choix-des-formalites/fiches-pratiques-referentiel" TargetMode="External"/><Relationship Id="rId9"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hyperlink" Target="https://donnees-personnelles.intranet.inrae.fr/avant-de-collecter-ou-de-re-utiliser-des-donnees/bonnes-pratiques-et-situations-frequentes-faq/comment-prendre-en-compte-le-rgpd-dans-les-projets-collaboratifs-europeens-ou-internationaux"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03.jpg"/></Relationships>
</file>

<file path=ppt/slides/_rels/slide2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hyperlink" Target="https://donnees-personnelles.intranet.inrae.fr/les-demarches-de-mise-en-conformite/relations-contractuelles/contrat-de-recherche-accord-de-consortium" TargetMode="External"/><Relationship Id="rId7" Type="http://schemas.openxmlformats.org/officeDocument/2006/relationships/image" Target="../media/image60.png"/><Relationship Id="rId2" Type="http://schemas.openxmlformats.org/officeDocument/2006/relationships/hyperlink" Target="https://donnees-personnelles.intranet.inrae.fr/les-demarches-de-mise-en-conformite/aide-au-choix-des-formalites/transferts" TargetMode="Externa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08.tiff"/><Relationship Id="rId4" Type="http://schemas.openxmlformats.org/officeDocument/2006/relationships/image" Target="../media/image104.png"/><Relationship Id="rId9"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hyperlink" Target="https://donnees-personnelles.intranet.inrae.fr/avant-de-collecter-ou-de-re-utiliser-des-donnees/bonnes-pratiques-et-situations-frequentes-faq/exceptions-au-droit-a-l-information-des-personnes" TargetMode="Externa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6.png"/><Relationship Id="rId3" Type="http://schemas.openxmlformats.org/officeDocument/2006/relationships/hyperlink" Target="https://donnees-personnelles.intranet.inrae.fr/les-demarches-de-mise-en-conformite/aide-au-choix-des-formalites/transferts" TargetMode="External"/><Relationship Id="rId7" Type="http://schemas.openxmlformats.org/officeDocument/2006/relationships/image" Target="../media/image113.png"/><Relationship Id="rId12" Type="http://schemas.openxmlformats.org/officeDocument/2006/relationships/image" Target="../media/image31.emf"/><Relationship Id="rId2" Type="http://schemas.openxmlformats.org/officeDocument/2006/relationships/hyperlink" Target="https://donnees-personnelles.intranet.inrae.fr/les-demarches-de-mise-en-conformite/relations-contractuelles/achat-de-prestation-de-service-avec-cgu-cgv-contrat-de-licence-imposees-par-le-prestataire" TargetMode="External"/><Relationship Id="rId1" Type="http://schemas.openxmlformats.org/officeDocument/2006/relationships/slideLayout" Target="../slideLayouts/slideLayout14.xml"/><Relationship Id="rId6" Type="http://schemas.openxmlformats.org/officeDocument/2006/relationships/hyperlink" Target="https://donnees-personnelles.intranet.inrae.fr/les-demarches-de-mise-en-conformite/documents-types-disponibles" TargetMode="External"/><Relationship Id="rId11" Type="http://schemas.openxmlformats.org/officeDocument/2006/relationships/image" Target="../media/image66.tiff"/><Relationship Id="rId5" Type="http://schemas.openxmlformats.org/officeDocument/2006/relationships/hyperlink" Target="https://donnees-personnelles.intranet.inrae.fr/les-demarches-de-mise-en-conformite/aide-au-choix-des-formalites/analyse-d-impact-relative-a-la-protection-des-donnees-aipd" TargetMode="External"/><Relationship Id="rId10" Type="http://schemas.openxmlformats.org/officeDocument/2006/relationships/image" Target="../media/image115.emf"/><Relationship Id="rId4" Type="http://schemas.openxmlformats.org/officeDocument/2006/relationships/hyperlink" Target="https://intranet.inrae.fr/donnees-personnelles/Avant-de-collecter-ou-de-re-utiliser-des-donnees/Bonnes-pratiques-et-situations-frequentes-FAQ/Securite-quelques-notions" TargetMode="External"/><Relationship Id="rId9" Type="http://schemas.openxmlformats.org/officeDocument/2006/relationships/image" Target="../media/image88.png"/><Relationship Id="rId14" Type="http://schemas.openxmlformats.org/officeDocument/2006/relationships/image" Target="../media/image11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33.png"/><Relationship Id="rId7" Type="http://schemas.openxmlformats.org/officeDocument/2006/relationships/image" Target="../media/image54.emf"/><Relationship Id="rId2" Type="http://schemas.openxmlformats.org/officeDocument/2006/relationships/hyperlink" Target="https://donnees-personnelles.intranet.inrae.fr/les-demarches-de-mise-en-conformite/aide-au-choix-des-formalites/analyse-d-impact-relative-a-la-protection-des-donnees-aipd" TargetMode="Externa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61.emf"/><Relationship Id="rId10" Type="http://schemas.openxmlformats.org/officeDocument/2006/relationships/image" Target="../media/image71.png"/><Relationship Id="rId4" Type="http://schemas.openxmlformats.org/officeDocument/2006/relationships/image" Target="../media/image34.png"/><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hyperlink" Target="https://donnees-personnelles.intranet.inrae.fr/les-demarches-de-mise-en-conformite/documents-types-disponibles" TargetMode="External"/><Relationship Id="rId7" Type="http://schemas.openxmlformats.org/officeDocument/2006/relationships/image" Target="../media/image123.png"/><Relationship Id="rId2" Type="http://schemas.openxmlformats.org/officeDocument/2006/relationships/hyperlink" Target="https://donnees-personnelles.intranet.inrae.fr/avant-de-collecter-ou-de-re-utiliser-des-donnees/bonnes-pratiques-et-situations-frequentes-faq/creer-un-site-internet" TargetMode="External"/><Relationship Id="rId1" Type="http://schemas.openxmlformats.org/officeDocument/2006/relationships/slideLayout" Target="../slideLayouts/slideLayout14.xml"/><Relationship Id="rId6" Type="http://schemas.openxmlformats.org/officeDocument/2006/relationships/image" Target="../media/image122.png"/><Relationship Id="rId5" Type="http://schemas.openxmlformats.org/officeDocument/2006/relationships/image" Target="../media/image121.tiff"/><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4.jpe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125.jpeg"/><Relationship Id="rId3" Type="http://schemas.microsoft.com/office/2007/relationships/hdphoto" Target="../media/hdphoto3.wdp"/><Relationship Id="rId7" Type="http://schemas.openxmlformats.org/officeDocument/2006/relationships/hyperlink" Target="https://donnees-personnelles.intranet.inrae.fr/avant-de-collecter-ou-de-re-utiliser-des-donnees/bonnes-pratiques-et-situations-frequentes-faq" TargetMode="External"/><Relationship Id="rId2"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hyperlink" Target="https://donnees-personnelles.intranet.inrae.fr/apres-la-mise-en-conformite/declarer-un-incident" TargetMode="External"/><Relationship Id="rId5" Type="http://schemas.openxmlformats.org/officeDocument/2006/relationships/hyperlink" Target="https://donnees-personnelles.intranet.inrae.fr/les-demarches-de-mise-en-conformite/aide-au-choix-des-formalites" TargetMode="External"/><Relationship Id="rId4" Type="http://schemas.openxmlformats.org/officeDocument/2006/relationships/hyperlink" Target="https://donnees-personnelles.intranet.inrae.fr/" TargetMode="External"/><Relationship Id="rId9" Type="http://schemas.openxmlformats.org/officeDocument/2006/relationships/image" Target="../media/image5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emf"/><Relationship Id="rId7" Type="http://schemas.microsoft.com/office/2007/relationships/hdphoto" Target="../media/hdphoto1.wdp"/><Relationship Id="rId12"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19.emf"/><Relationship Id="rId5" Type="http://schemas.openxmlformats.org/officeDocument/2006/relationships/image" Target="../media/image14.emf"/><Relationship Id="rId10" Type="http://schemas.openxmlformats.org/officeDocument/2006/relationships/image" Target="../media/image18.emf"/><Relationship Id="rId4" Type="http://schemas.openxmlformats.org/officeDocument/2006/relationships/image" Target="../media/image13.emf"/><Relationship Id="rId9" Type="http://schemas.openxmlformats.org/officeDocument/2006/relationships/image" Target="../media/image17.emf"/><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1.emf"/><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AD651C9-32F6-424D-94A4-14C1A2CC64BF}"/>
              </a:ext>
            </a:extLst>
          </p:cNvPr>
          <p:cNvSpPr>
            <a:spLocks noGrp="1"/>
          </p:cNvSpPr>
          <p:nvPr>
            <p:ph type="ctrTitle"/>
          </p:nvPr>
        </p:nvSpPr>
        <p:spPr/>
        <p:txBody>
          <a:bodyPr/>
          <a:lstStyle/>
          <a:p>
            <a:r>
              <a:rPr lang="fr-FR" dirty="0"/>
              <a:t>Tout savoir sur le RGPD</a:t>
            </a:r>
          </a:p>
        </p:txBody>
      </p:sp>
      <p:sp>
        <p:nvSpPr>
          <p:cNvPr id="11" name="Sous-titre 10">
            <a:extLst>
              <a:ext uri="{FF2B5EF4-FFF2-40B4-BE49-F238E27FC236}">
                <a16:creationId xmlns:a16="http://schemas.microsoft.com/office/drawing/2014/main" id="{9083EFA4-1D53-4E37-B8DB-06ED2B197975}"/>
              </a:ext>
            </a:extLst>
          </p:cNvPr>
          <p:cNvSpPr>
            <a:spLocks noGrp="1"/>
          </p:cNvSpPr>
          <p:nvPr>
            <p:ph type="subTitle" idx="1"/>
          </p:nvPr>
        </p:nvSpPr>
        <p:spPr/>
        <p:txBody>
          <a:bodyPr/>
          <a:lstStyle/>
          <a:p>
            <a:r>
              <a:rPr lang="fr-FR" dirty="0"/>
              <a:t>Règlement Général pour la protection des données</a:t>
            </a:r>
          </a:p>
        </p:txBody>
      </p:sp>
      <p:pic>
        <p:nvPicPr>
          <p:cNvPr id="4" name="Image 3">
            <a:extLst>
              <a:ext uri="{FF2B5EF4-FFF2-40B4-BE49-F238E27FC236}">
                <a16:creationId xmlns:a16="http://schemas.microsoft.com/office/drawing/2014/main" id="{58295872-33A7-0144-A372-885F21F63E1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15234" y="6304291"/>
            <a:ext cx="2385213" cy="261972"/>
          </a:xfrm>
          <a:prstGeom prst="rect">
            <a:avLst/>
          </a:prstGeom>
        </p:spPr>
      </p:pic>
      <p:pic>
        <p:nvPicPr>
          <p:cNvPr id="5" name="Object 1">
            <a:extLst>
              <a:ext uri="{FF2B5EF4-FFF2-40B4-BE49-F238E27FC236}">
                <a16:creationId xmlns:a16="http://schemas.microsoft.com/office/drawing/2014/main" id="{74D3772E-1D25-2544-97D6-89D11DE8A2AA}"/>
              </a:ext>
            </a:extLst>
          </p:cNvPr>
          <p:cNvPicPr>
            <a:picLocks noChangeAspect="1"/>
          </p:cNvPicPr>
          <p:nvPr/>
        </p:nvPicPr>
        <p:blipFill rotWithShape="1">
          <a:blip r:embed="rId4" cstate="print"/>
          <a:srcRect l="60313" r="7500"/>
          <a:stretch/>
        </p:blipFill>
        <p:spPr>
          <a:xfrm>
            <a:off x="9202520" y="2053124"/>
            <a:ext cx="2343323" cy="4095127"/>
          </a:xfrm>
          <a:prstGeom prst="rect">
            <a:avLst/>
          </a:prstGeom>
        </p:spPr>
      </p:pic>
      <p:pic>
        <p:nvPicPr>
          <p:cNvPr id="6" name="Picture 4" descr="https://www.etalab.gouv.fr/wp-content/uploads/2011/10/licence-ouverte-open-licence.gif">
            <a:extLst>
              <a:ext uri="{FF2B5EF4-FFF2-40B4-BE49-F238E27FC236}">
                <a16:creationId xmlns:a16="http://schemas.microsoft.com/office/drawing/2014/main" id="{F233D9C1-0062-AA42-9F1A-996804F3E6C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9261" y="6260087"/>
            <a:ext cx="1079500" cy="546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71722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C0F07-2986-8D47-80D6-19738D45AEB6}"/>
              </a:ext>
            </a:extLst>
          </p:cNvPr>
          <p:cNvSpPr>
            <a:spLocks noGrp="1"/>
          </p:cNvSpPr>
          <p:nvPr>
            <p:ph type="title"/>
          </p:nvPr>
        </p:nvSpPr>
        <p:spPr/>
        <p:txBody>
          <a:bodyPr/>
          <a:lstStyle/>
          <a:p>
            <a:r>
              <a:rPr lang="fr-FR" dirty="0"/>
              <a:t>DCP de santé</a:t>
            </a:r>
          </a:p>
        </p:txBody>
      </p:sp>
      <p:sp>
        <p:nvSpPr>
          <p:cNvPr id="3" name="Espace réservé du texte 2">
            <a:extLst>
              <a:ext uri="{FF2B5EF4-FFF2-40B4-BE49-F238E27FC236}">
                <a16:creationId xmlns:a16="http://schemas.microsoft.com/office/drawing/2014/main" id="{D5CB7610-C044-194A-97FD-0B39D581E011}"/>
              </a:ext>
            </a:extLst>
          </p:cNvPr>
          <p:cNvSpPr>
            <a:spLocks noGrp="1"/>
          </p:cNvSpPr>
          <p:nvPr>
            <p:ph type="body" idx="1"/>
          </p:nvPr>
        </p:nvSpPr>
        <p:spPr/>
        <p:txBody>
          <a:bodyPr/>
          <a:lstStyle/>
          <a:p>
            <a:pPr marL="285750" indent="-285750">
              <a:buFont typeface="Arial" panose="020B0604020202020204" pitchFamily="34" charset="0"/>
              <a:buChar char="•"/>
            </a:pPr>
            <a:r>
              <a:rPr lang="fr-FR" dirty="0"/>
              <a:t>Infos collectées lors d’une </a:t>
            </a:r>
            <a:r>
              <a:rPr lang="fr-FR" b="1" dirty="0">
                <a:solidFill>
                  <a:srgbClr val="ED6E6C"/>
                </a:solidFill>
              </a:rPr>
              <a:t>inscription</a:t>
            </a:r>
            <a:r>
              <a:rPr lang="fr-FR" dirty="0"/>
              <a:t> pour des services ou des prestations de soins de santé</a:t>
            </a:r>
            <a:br>
              <a:rPr lang="fr-FR" dirty="0"/>
            </a:br>
            <a:r>
              <a:rPr lang="fr-FR" dirty="0"/>
              <a:t>(numéro, symbole, élément spécifique de la personne)</a:t>
            </a:r>
          </a:p>
          <a:p>
            <a:pPr marL="285750" indent="-285750">
              <a:buFont typeface="Arial" panose="020B0604020202020204" pitchFamily="34" charset="0"/>
              <a:buChar char="•"/>
            </a:pPr>
            <a:r>
              <a:rPr lang="fr-FR" dirty="0"/>
              <a:t>Infos obtenues lors d’un </a:t>
            </a:r>
            <a:r>
              <a:rPr lang="fr-FR" b="1" dirty="0">
                <a:solidFill>
                  <a:srgbClr val="ED6E6C"/>
                </a:solidFill>
              </a:rPr>
              <a:t>test</a:t>
            </a:r>
            <a:r>
              <a:rPr lang="fr-FR" dirty="0"/>
              <a:t> ou </a:t>
            </a:r>
            <a:r>
              <a:rPr lang="fr-FR" b="1" dirty="0">
                <a:solidFill>
                  <a:srgbClr val="ED6E6C"/>
                </a:solidFill>
              </a:rPr>
              <a:t>examen physique </a:t>
            </a:r>
            <a:r>
              <a:rPr lang="fr-FR" dirty="0"/>
              <a:t>sur partie du corps ou substance corporelle</a:t>
            </a:r>
            <a:br>
              <a:rPr lang="fr-FR" dirty="0"/>
            </a:br>
            <a:r>
              <a:rPr lang="fr-FR" dirty="0"/>
              <a:t>(y compris données génétiques, échantillons biologiques)</a:t>
            </a:r>
          </a:p>
          <a:p>
            <a:pPr marL="285750" indent="-285750">
              <a:buFont typeface="Arial" panose="020B0604020202020204" pitchFamily="34" charset="0"/>
              <a:buChar char="•"/>
            </a:pPr>
            <a:r>
              <a:rPr lang="fr-FR" b="1" dirty="0">
                <a:solidFill>
                  <a:srgbClr val="ED6E6C"/>
                </a:solidFill>
              </a:rPr>
              <a:t>Toute info </a:t>
            </a:r>
            <a:r>
              <a:rPr lang="fr-FR" dirty="0"/>
              <a:t>concernant :</a:t>
            </a:r>
          </a:p>
          <a:p>
            <a:pPr marL="742939" lvl="1" indent="-285750">
              <a:buFont typeface="Arial" panose="020B0604020202020204" pitchFamily="34" charset="0"/>
              <a:buChar char="•"/>
            </a:pPr>
            <a:r>
              <a:rPr lang="fr-FR" sz="1400" dirty="0">
                <a:solidFill>
                  <a:schemeClr val="bg2">
                    <a:lumMod val="50000"/>
                  </a:schemeClr>
                </a:solidFill>
              </a:rPr>
              <a:t>Maladie ou risque de maladie</a:t>
            </a:r>
          </a:p>
          <a:p>
            <a:pPr marL="742939" lvl="1" indent="-285750">
              <a:buFont typeface="Arial" panose="020B0604020202020204" pitchFamily="34" charset="0"/>
              <a:buChar char="•"/>
            </a:pPr>
            <a:r>
              <a:rPr lang="fr-FR" sz="1400" dirty="0">
                <a:solidFill>
                  <a:schemeClr val="bg2">
                    <a:lumMod val="50000"/>
                  </a:schemeClr>
                </a:solidFill>
              </a:rPr>
              <a:t>Handicap</a:t>
            </a:r>
          </a:p>
          <a:p>
            <a:pPr marL="742939" lvl="1" indent="-285750">
              <a:buFont typeface="Arial" panose="020B0604020202020204" pitchFamily="34" charset="0"/>
              <a:buChar char="•"/>
            </a:pPr>
            <a:r>
              <a:rPr lang="fr-FR" sz="1400" dirty="0">
                <a:solidFill>
                  <a:schemeClr val="bg2">
                    <a:lumMod val="50000"/>
                  </a:schemeClr>
                </a:solidFill>
              </a:rPr>
              <a:t>Antécédents médicaux</a:t>
            </a:r>
          </a:p>
          <a:p>
            <a:pPr marL="742939" lvl="1" indent="-285750">
              <a:buFont typeface="Arial" panose="020B0604020202020204" pitchFamily="34" charset="0"/>
              <a:buChar char="•"/>
            </a:pPr>
            <a:r>
              <a:rPr lang="fr-FR" sz="1400" dirty="0">
                <a:solidFill>
                  <a:schemeClr val="bg2">
                    <a:lumMod val="50000"/>
                  </a:schemeClr>
                </a:solidFill>
              </a:rPr>
              <a:t>Traitement clinique</a:t>
            </a:r>
          </a:p>
          <a:p>
            <a:pPr marL="742939" lvl="1" indent="-285750">
              <a:buFont typeface="Arial" panose="020B0604020202020204" pitchFamily="34" charset="0"/>
              <a:buChar char="•"/>
            </a:pPr>
            <a:r>
              <a:rPr lang="fr-FR" sz="1400" dirty="0">
                <a:solidFill>
                  <a:schemeClr val="bg2">
                    <a:lumMod val="50000"/>
                  </a:schemeClr>
                </a:solidFill>
              </a:rPr>
              <a:t>État clinique ou physiologique ou biomédical</a:t>
            </a:r>
          </a:p>
          <a:p>
            <a:pPr marL="285750" indent="-285750">
              <a:buFont typeface="Arial" panose="020B0604020202020204" pitchFamily="34" charset="0"/>
              <a:buChar char="•"/>
            </a:pPr>
            <a:r>
              <a:rPr lang="fr-FR" b="1" dirty="0">
                <a:solidFill>
                  <a:srgbClr val="ED6E6C"/>
                </a:solidFill>
              </a:rPr>
              <a:t>Quelle que soit la source </a:t>
            </a:r>
            <a:r>
              <a:rPr lang="fr-FR" dirty="0"/>
              <a:t>de l’info</a:t>
            </a:r>
            <a:br>
              <a:rPr lang="fr-FR" dirty="0"/>
            </a:br>
            <a:r>
              <a:rPr lang="fr-FR" dirty="0"/>
              <a:t>(professionnel de santé, structure de soins, dispositif médical ou test de diagnostic in vitro)</a:t>
            </a:r>
          </a:p>
          <a:p>
            <a:pPr marL="742939" lvl="1" indent="-285750">
              <a:buFont typeface="Arial" panose="020B0604020202020204" pitchFamily="34" charset="0"/>
              <a:buChar char="•"/>
            </a:pPr>
            <a:endParaRPr lang="fr-FR" dirty="0"/>
          </a:p>
        </p:txBody>
      </p:sp>
      <p:sp>
        <p:nvSpPr>
          <p:cNvPr id="4" name="Sous-titre 3">
            <a:extLst>
              <a:ext uri="{FF2B5EF4-FFF2-40B4-BE49-F238E27FC236}">
                <a16:creationId xmlns:a16="http://schemas.microsoft.com/office/drawing/2014/main" id="{C7026E4D-16D1-BB44-B526-B08B549BE0C9}"/>
              </a:ext>
            </a:extLst>
          </p:cNvPr>
          <p:cNvSpPr>
            <a:spLocks noGrp="1"/>
          </p:cNvSpPr>
          <p:nvPr>
            <p:ph type="subTitle" idx="10"/>
          </p:nvPr>
        </p:nvSpPr>
        <p:spPr/>
        <p:txBody>
          <a:bodyPr/>
          <a:lstStyle/>
          <a:p>
            <a:r>
              <a:rPr lang="fr-FR" dirty="0">
                <a:solidFill>
                  <a:srgbClr val="00A3A6"/>
                </a:solidFill>
              </a:rPr>
              <a:t>Données relatives à la santé physique ou mentale, passée, présente ou future, d’une personne physique qui révèlent des informations sur son état de santé.</a:t>
            </a:r>
          </a:p>
          <a:p>
            <a:endParaRPr lang="fr-FR" dirty="0"/>
          </a:p>
        </p:txBody>
      </p:sp>
      <p:pic>
        <p:nvPicPr>
          <p:cNvPr id="6" name="Image 5">
            <a:extLst>
              <a:ext uri="{FF2B5EF4-FFF2-40B4-BE49-F238E27FC236}">
                <a16:creationId xmlns:a16="http://schemas.microsoft.com/office/drawing/2014/main" id="{C33725EB-B84C-DD4B-ABB4-1661423EE4E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8430" y="4592320"/>
            <a:ext cx="1330096" cy="1795237"/>
          </a:xfrm>
          <a:prstGeom prst="rect">
            <a:avLst/>
          </a:prstGeom>
        </p:spPr>
      </p:pic>
      <p:pic>
        <p:nvPicPr>
          <p:cNvPr id="7" name="Image 6">
            <a:extLst>
              <a:ext uri="{FF2B5EF4-FFF2-40B4-BE49-F238E27FC236}">
                <a16:creationId xmlns:a16="http://schemas.microsoft.com/office/drawing/2014/main" id="{EBA65C1A-8B4F-3647-BCE1-D62DC1EFA4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901386" y="1584503"/>
            <a:ext cx="1305094" cy="1961231"/>
          </a:xfrm>
          <a:prstGeom prst="rect">
            <a:avLst/>
          </a:prstGeom>
        </p:spPr>
      </p:pic>
      <p:pic>
        <p:nvPicPr>
          <p:cNvPr id="9" name="Image 8">
            <a:extLst>
              <a:ext uri="{FF2B5EF4-FFF2-40B4-BE49-F238E27FC236}">
                <a16:creationId xmlns:a16="http://schemas.microsoft.com/office/drawing/2014/main" id="{770408D5-0791-384D-A789-8F95CA3333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5671" y="3280818"/>
            <a:ext cx="855041" cy="1973400"/>
          </a:xfrm>
          <a:prstGeom prst="rect">
            <a:avLst/>
          </a:prstGeom>
        </p:spPr>
      </p:pic>
    </p:spTree>
    <p:extLst>
      <p:ext uri="{BB962C8B-B14F-4D97-AF65-F5344CB8AC3E}">
        <p14:creationId xmlns:p14="http://schemas.microsoft.com/office/powerpoint/2010/main" val="309706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C5A627-E7D1-A347-8EF0-D73579AD9FF1}"/>
              </a:ext>
            </a:extLst>
          </p:cNvPr>
          <p:cNvSpPr>
            <a:spLocks noGrp="1"/>
          </p:cNvSpPr>
          <p:nvPr>
            <p:ph type="title"/>
          </p:nvPr>
        </p:nvSpPr>
        <p:spPr/>
        <p:txBody>
          <a:bodyPr/>
          <a:lstStyle/>
          <a:p>
            <a:r>
              <a:rPr lang="fr-FR" dirty="0"/>
              <a:t>Qu’est-ce qu’un traitement de DCP ?</a:t>
            </a:r>
          </a:p>
        </p:txBody>
      </p:sp>
      <p:sp>
        <p:nvSpPr>
          <p:cNvPr id="5" name="Rectangle 4">
            <a:extLst>
              <a:ext uri="{FF2B5EF4-FFF2-40B4-BE49-F238E27FC236}">
                <a16:creationId xmlns:a16="http://schemas.microsoft.com/office/drawing/2014/main" id="{F23D7EBA-59E6-DA42-8F36-5BF983E8D6F6}"/>
              </a:ext>
            </a:extLst>
          </p:cNvPr>
          <p:cNvSpPr/>
          <p:nvPr/>
        </p:nvSpPr>
        <p:spPr>
          <a:xfrm>
            <a:off x="7433413" y="1828652"/>
            <a:ext cx="2377784" cy="572899"/>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Une opération ou suite d’opérations</a:t>
            </a:r>
          </a:p>
        </p:txBody>
      </p:sp>
      <p:sp>
        <p:nvSpPr>
          <p:cNvPr id="6" name="Rectangle 5">
            <a:extLst>
              <a:ext uri="{FF2B5EF4-FFF2-40B4-BE49-F238E27FC236}">
                <a16:creationId xmlns:a16="http://schemas.microsoft.com/office/drawing/2014/main" id="{038983C3-D077-FD4E-ABC3-ECA5AEFA2947}"/>
              </a:ext>
            </a:extLst>
          </p:cNvPr>
          <p:cNvSpPr/>
          <p:nvPr/>
        </p:nvSpPr>
        <p:spPr>
          <a:xfrm>
            <a:off x="1750279" y="1828652"/>
            <a:ext cx="2377784" cy="572899"/>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Un fichier contenant des DCP</a:t>
            </a:r>
          </a:p>
        </p:txBody>
      </p:sp>
      <p:pic>
        <p:nvPicPr>
          <p:cNvPr id="29" name="Image 28">
            <a:extLst>
              <a:ext uri="{FF2B5EF4-FFF2-40B4-BE49-F238E27FC236}">
                <a16:creationId xmlns:a16="http://schemas.microsoft.com/office/drawing/2014/main" id="{3C3DD4B8-FD79-8E46-9A55-D39F51790D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2697" y="1979436"/>
            <a:ext cx="1276464" cy="2562060"/>
          </a:xfrm>
          <a:prstGeom prst="rect">
            <a:avLst/>
          </a:prstGeom>
        </p:spPr>
      </p:pic>
      <p:pic>
        <p:nvPicPr>
          <p:cNvPr id="32" name="Image 31">
            <a:extLst>
              <a:ext uri="{FF2B5EF4-FFF2-40B4-BE49-F238E27FC236}">
                <a16:creationId xmlns:a16="http://schemas.microsoft.com/office/drawing/2014/main" id="{5B5C67B8-0A53-1F44-99A8-49760328B78F}"/>
              </a:ext>
            </a:extLst>
          </p:cNvPr>
          <p:cNvPicPr>
            <a:picLocks noChangeAspect="1"/>
          </p:cNvPicPr>
          <p:nvPr/>
        </p:nvPicPr>
        <p:blipFill>
          <a:blip r:embed="rId4"/>
          <a:stretch>
            <a:fillRect/>
          </a:stretch>
        </p:blipFill>
        <p:spPr>
          <a:xfrm>
            <a:off x="2059355" y="2658888"/>
            <a:ext cx="1429934" cy="1034667"/>
          </a:xfrm>
          <a:prstGeom prst="rect">
            <a:avLst/>
          </a:prstGeom>
        </p:spPr>
      </p:pic>
      <p:grpSp>
        <p:nvGrpSpPr>
          <p:cNvPr id="55" name="Groupe 54">
            <a:extLst>
              <a:ext uri="{FF2B5EF4-FFF2-40B4-BE49-F238E27FC236}">
                <a16:creationId xmlns:a16="http://schemas.microsoft.com/office/drawing/2014/main" id="{85F08B76-1AD4-CD49-8192-19C9C8B2B059}"/>
              </a:ext>
            </a:extLst>
          </p:cNvPr>
          <p:cNvGrpSpPr/>
          <p:nvPr/>
        </p:nvGrpSpPr>
        <p:grpSpPr>
          <a:xfrm>
            <a:off x="5751085" y="2657270"/>
            <a:ext cx="6057779" cy="2405561"/>
            <a:chOff x="3229025" y="3312909"/>
            <a:chExt cx="6057779" cy="2405561"/>
          </a:xfrm>
        </p:grpSpPr>
        <p:grpSp>
          <p:nvGrpSpPr>
            <p:cNvPr id="34" name="Grouper 27">
              <a:extLst>
                <a:ext uri="{FF2B5EF4-FFF2-40B4-BE49-F238E27FC236}">
                  <a16:creationId xmlns:a16="http://schemas.microsoft.com/office/drawing/2014/main" id="{B9A2DD10-E62E-D24F-A949-0F5932E21690}"/>
                </a:ext>
              </a:extLst>
            </p:cNvPr>
            <p:cNvGrpSpPr/>
            <p:nvPr/>
          </p:nvGrpSpPr>
          <p:grpSpPr>
            <a:xfrm>
              <a:off x="3229025" y="3564018"/>
              <a:ext cx="6057779" cy="2154452"/>
              <a:chOff x="187771" y="1981731"/>
              <a:chExt cx="7520058" cy="2643479"/>
            </a:xfrm>
          </p:grpSpPr>
          <p:grpSp>
            <p:nvGrpSpPr>
              <p:cNvPr id="35" name="Grouper 17">
                <a:extLst>
                  <a:ext uri="{FF2B5EF4-FFF2-40B4-BE49-F238E27FC236}">
                    <a16:creationId xmlns:a16="http://schemas.microsoft.com/office/drawing/2014/main" id="{2F7FE5CD-6B97-E940-AE48-505FD622CC80}"/>
                  </a:ext>
                </a:extLst>
              </p:cNvPr>
              <p:cNvGrpSpPr/>
              <p:nvPr/>
            </p:nvGrpSpPr>
            <p:grpSpPr>
              <a:xfrm>
                <a:off x="187771" y="2136955"/>
                <a:ext cx="7520058" cy="2488255"/>
                <a:chOff x="124557" y="2203723"/>
                <a:chExt cx="8271963" cy="2737047"/>
              </a:xfrm>
            </p:grpSpPr>
            <p:pic>
              <p:nvPicPr>
                <p:cNvPr id="40" name="Image 39" descr="FormeLibre 05 fond bleu.png">
                  <a:extLst>
                    <a:ext uri="{FF2B5EF4-FFF2-40B4-BE49-F238E27FC236}">
                      <a16:creationId xmlns:a16="http://schemas.microsoft.com/office/drawing/2014/main" id="{F1AC8172-A7FC-EB4F-A1BF-6AB00235B3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2015" y="3879679"/>
                  <a:ext cx="984505" cy="755904"/>
                </a:xfrm>
                <a:prstGeom prst="rect">
                  <a:avLst/>
                </a:prstGeom>
              </p:spPr>
            </p:pic>
            <p:pic>
              <p:nvPicPr>
                <p:cNvPr id="41" name="Image 40">
                  <a:extLst>
                    <a:ext uri="{FF2B5EF4-FFF2-40B4-BE49-F238E27FC236}">
                      <a16:creationId xmlns:a16="http://schemas.microsoft.com/office/drawing/2014/main" id="{FF267C56-E396-E045-8F1D-D9DD91E788A6}"/>
                    </a:ext>
                  </a:extLst>
                </p:cNvPr>
                <p:cNvPicPr>
                  <a:picLocks noChangeAspect="1"/>
                </p:cNvPicPr>
                <p:nvPr/>
              </p:nvPicPr>
              <p:blipFill>
                <a:blip r:embed="rId6"/>
                <a:stretch>
                  <a:fillRect/>
                </a:stretch>
              </p:blipFill>
              <p:spPr>
                <a:xfrm>
                  <a:off x="1292036" y="2203723"/>
                  <a:ext cx="6984465" cy="2691073"/>
                </a:xfrm>
                <a:prstGeom prst="rect">
                  <a:avLst/>
                </a:prstGeom>
              </p:spPr>
            </p:pic>
            <p:grpSp>
              <p:nvGrpSpPr>
                <p:cNvPr id="42" name="Grouper 9">
                  <a:extLst>
                    <a:ext uri="{FF2B5EF4-FFF2-40B4-BE49-F238E27FC236}">
                      <a16:creationId xmlns:a16="http://schemas.microsoft.com/office/drawing/2014/main" id="{D976CDFD-7F16-5643-8228-A428E06B02D4}"/>
                    </a:ext>
                  </a:extLst>
                </p:cNvPr>
                <p:cNvGrpSpPr/>
                <p:nvPr/>
              </p:nvGrpSpPr>
              <p:grpSpPr>
                <a:xfrm>
                  <a:off x="220137" y="2217442"/>
                  <a:ext cx="1155192" cy="792480"/>
                  <a:chOff x="1613991" y="2923919"/>
                  <a:chExt cx="1155192" cy="792480"/>
                </a:xfrm>
              </p:grpSpPr>
              <p:pic>
                <p:nvPicPr>
                  <p:cNvPr id="51" name="Image 50">
                    <a:extLst>
                      <a:ext uri="{FF2B5EF4-FFF2-40B4-BE49-F238E27FC236}">
                        <a16:creationId xmlns:a16="http://schemas.microsoft.com/office/drawing/2014/main" id="{0A95AFCF-8022-4D4E-A406-B7F06C745B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3991" y="2923919"/>
                    <a:ext cx="1155192" cy="792480"/>
                  </a:xfrm>
                  <a:prstGeom prst="rect">
                    <a:avLst/>
                  </a:prstGeom>
                </p:spPr>
              </p:pic>
              <p:sp>
                <p:nvSpPr>
                  <p:cNvPr id="52" name="Rectangle 51">
                    <a:extLst>
                      <a:ext uri="{FF2B5EF4-FFF2-40B4-BE49-F238E27FC236}">
                        <a16:creationId xmlns:a16="http://schemas.microsoft.com/office/drawing/2014/main" id="{F94C0F99-6055-924D-A8A8-C623F7DEFE47}"/>
                      </a:ext>
                    </a:extLst>
                  </p:cNvPr>
                  <p:cNvSpPr/>
                  <p:nvPr/>
                </p:nvSpPr>
                <p:spPr>
                  <a:xfrm>
                    <a:off x="1775580" y="3200581"/>
                    <a:ext cx="659821" cy="338551"/>
                  </a:xfrm>
                  <a:prstGeom prst="rect">
                    <a:avLst/>
                  </a:prstGeom>
                </p:spPr>
                <p:txBody>
                  <a:bodyPr wrap="none">
                    <a:spAutoFit/>
                  </a:bodyPr>
                  <a:lstStyle/>
                  <a:p>
                    <a:r>
                      <a:rPr lang="fr-FR" sz="1400" dirty="0">
                        <a:solidFill>
                          <a:srgbClr val="FFFFFF"/>
                        </a:solidFill>
                      </a:rPr>
                      <a:t>Accès</a:t>
                    </a:r>
                  </a:p>
                </p:txBody>
              </p:sp>
            </p:grpSp>
            <p:sp>
              <p:nvSpPr>
                <p:cNvPr id="43" name="Rectangle 42">
                  <a:extLst>
                    <a:ext uri="{FF2B5EF4-FFF2-40B4-BE49-F238E27FC236}">
                      <a16:creationId xmlns:a16="http://schemas.microsoft.com/office/drawing/2014/main" id="{FC5CB6A3-5086-D64A-84BB-534350F332B1}"/>
                    </a:ext>
                  </a:extLst>
                </p:cNvPr>
                <p:cNvSpPr/>
                <p:nvPr/>
              </p:nvSpPr>
              <p:spPr>
                <a:xfrm>
                  <a:off x="7460949" y="4063973"/>
                  <a:ext cx="815553" cy="338552"/>
                </a:xfrm>
                <a:prstGeom prst="rect">
                  <a:avLst/>
                </a:prstGeom>
              </p:spPr>
              <p:txBody>
                <a:bodyPr wrap="none">
                  <a:spAutoFit/>
                </a:bodyPr>
                <a:lstStyle/>
                <a:p>
                  <a:pPr lvl="0"/>
                  <a:r>
                    <a:rPr lang="fr-FR" sz="1400" dirty="0">
                      <a:solidFill>
                        <a:schemeClr val="bg1"/>
                      </a:solidFill>
                    </a:rPr>
                    <a:t>Partage</a:t>
                  </a:r>
                </a:p>
              </p:txBody>
            </p:sp>
            <p:grpSp>
              <p:nvGrpSpPr>
                <p:cNvPr id="44" name="Grouper 8">
                  <a:extLst>
                    <a:ext uri="{FF2B5EF4-FFF2-40B4-BE49-F238E27FC236}">
                      <a16:creationId xmlns:a16="http://schemas.microsoft.com/office/drawing/2014/main" id="{8B9C3EA7-2EB1-B04F-AAF4-BA140D80124B}"/>
                    </a:ext>
                  </a:extLst>
                </p:cNvPr>
                <p:cNvGrpSpPr/>
                <p:nvPr/>
              </p:nvGrpSpPr>
              <p:grpSpPr>
                <a:xfrm>
                  <a:off x="2195335" y="2364491"/>
                  <a:ext cx="1493520" cy="798576"/>
                  <a:chOff x="3589189" y="3070968"/>
                  <a:chExt cx="1493520" cy="798576"/>
                </a:xfrm>
              </p:grpSpPr>
              <p:pic>
                <p:nvPicPr>
                  <p:cNvPr id="49" name="Image 48">
                    <a:extLst>
                      <a:ext uri="{FF2B5EF4-FFF2-40B4-BE49-F238E27FC236}">
                        <a16:creationId xmlns:a16="http://schemas.microsoft.com/office/drawing/2014/main" id="{852C6875-5D01-7C4B-9395-75D4966267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89189" y="3070968"/>
                    <a:ext cx="1493520" cy="798576"/>
                  </a:xfrm>
                  <a:prstGeom prst="rect">
                    <a:avLst/>
                  </a:prstGeom>
                </p:spPr>
              </p:pic>
              <p:sp>
                <p:nvSpPr>
                  <p:cNvPr id="50" name="Rectangle 49">
                    <a:extLst>
                      <a:ext uri="{FF2B5EF4-FFF2-40B4-BE49-F238E27FC236}">
                        <a16:creationId xmlns:a16="http://schemas.microsoft.com/office/drawing/2014/main" id="{FFCCFA22-4DA3-0844-BDC5-9E9FB73378E3}"/>
                      </a:ext>
                    </a:extLst>
                  </p:cNvPr>
                  <p:cNvSpPr/>
                  <p:nvPr/>
                </p:nvSpPr>
                <p:spPr>
                  <a:xfrm>
                    <a:off x="3874409" y="3294623"/>
                    <a:ext cx="849901" cy="338551"/>
                  </a:xfrm>
                  <a:prstGeom prst="rect">
                    <a:avLst/>
                  </a:prstGeom>
                </p:spPr>
                <p:txBody>
                  <a:bodyPr wrap="none">
                    <a:spAutoFit/>
                  </a:bodyPr>
                  <a:lstStyle/>
                  <a:p>
                    <a:r>
                      <a:rPr lang="fr-FR" sz="1400" dirty="0">
                        <a:solidFill>
                          <a:srgbClr val="FFFFFF"/>
                        </a:solidFill>
                      </a:rPr>
                      <a:t>Collecte</a:t>
                    </a:r>
                  </a:p>
                </p:txBody>
              </p:sp>
            </p:grpSp>
            <p:pic>
              <p:nvPicPr>
                <p:cNvPr id="45" name="Image 44" descr="FormeLibre 06 fond rose.png">
                  <a:extLst>
                    <a:ext uri="{FF2B5EF4-FFF2-40B4-BE49-F238E27FC236}">
                      <a16:creationId xmlns:a16="http://schemas.microsoft.com/office/drawing/2014/main" id="{1A6D3EF4-E580-A04A-8AD7-A3680A51A2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4557" y="3579233"/>
                  <a:ext cx="1484376" cy="890016"/>
                </a:xfrm>
                <a:prstGeom prst="rect">
                  <a:avLst/>
                </a:prstGeom>
              </p:spPr>
            </p:pic>
            <p:pic>
              <p:nvPicPr>
                <p:cNvPr id="46" name="Image 45" descr="FormeLibre 07 bleu fond blanc.png">
                  <a:extLst>
                    <a:ext uri="{FF2B5EF4-FFF2-40B4-BE49-F238E27FC236}">
                      <a16:creationId xmlns:a16="http://schemas.microsoft.com/office/drawing/2014/main" id="{83EA2E2C-653E-724A-9DBC-A76785C2CC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13994" y="4122724"/>
                  <a:ext cx="1407336" cy="818046"/>
                </a:xfrm>
                <a:prstGeom prst="rect">
                  <a:avLst/>
                </a:prstGeom>
              </p:spPr>
            </p:pic>
            <p:sp>
              <p:nvSpPr>
                <p:cNvPr id="47" name="Rectangle 46">
                  <a:extLst>
                    <a:ext uri="{FF2B5EF4-FFF2-40B4-BE49-F238E27FC236}">
                      <a16:creationId xmlns:a16="http://schemas.microsoft.com/office/drawing/2014/main" id="{3E07EFF2-B3AD-ED42-A782-D46CAD33E32F}"/>
                    </a:ext>
                  </a:extLst>
                </p:cNvPr>
                <p:cNvSpPr/>
                <p:nvPr/>
              </p:nvSpPr>
              <p:spPr>
                <a:xfrm>
                  <a:off x="4918483" y="4344666"/>
                  <a:ext cx="1026512" cy="338552"/>
                </a:xfrm>
                <a:prstGeom prst="rect">
                  <a:avLst/>
                </a:prstGeom>
              </p:spPr>
              <p:txBody>
                <a:bodyPr wrap="none">
                  <a:spAutoFit/>
                </a:bodyPr>
                <a:lstStyle/>
                <a:p>
                  <a:r>
                    <a:rPr lang="fr-FR" sz="1400" dirty="0"/>
                    <a:t>Utilisation</a:t>
                  </a:r>
                </a:p>
              </p:txBody>
            </p:sp>
            <p:sp>
              <p:nvSpPr>
                <p:cNvPr id="48" name="Rectangle 47">
                  <a:extLst>
                    <a:ext uri="{FF2B5EF4-FFF2-40B4-BE49-F238E27FC236}">
                      <a16:creationId xmlns:a16="http://schemas.microsoft.com/office/drawing/2014/main" id="{FB43C97C-C9A2-E243-898E-1B2B59FE5561}"/>
                    </a:ext>
                  </a:extLst>
                </p:cNvPr>
                <p:cNvSpPr/>
                <p:nvPr/>
              </p:nvSpPr>
              <p:spPr>
                <a:xfrm>
                  <a:off x="364297" y="3960705"/>
                  <a:ext cx="1109739" cy="338551"/>
                </a:xfrm>
                <a:prstGeom prst="rect">
                  <a:avLst/>
                </a:prstGeom>
              </p:spPr>
              <p:txBody>
                <a:bodyPr wrap="none">
                  <a:spAutoFit/>
                </a:bodyPr>
                <a:lstStyle/>
                <a:p>
                  <a:r>
                    <a:rPr lang="fr-FR" sz="1400" dirty="0">
                      <a:solidFill>
                        <a:srgbClr val="FFFFFF"/>
                      </a:solidFill>
                    </a:rPr>
                    <a:t>Effacement</a:t>
                  </a:r>
                </a:p>
              </p:txBody>
            </p:sp>
          </p:grpSp>
          <p:pic>
            <p:nvPicPr>
              <p:cNvPr id="36" name="Image 35" descr="FormeLibre 08 fond bleu.png">
                <a:extLst>
                  <a:ext uri="{FF2B5EF4-FFF2-40B4-BE49-F238E27FC236}">
                    <a16:creationId xmlns:a16="http://schemas.microsoft.com/office/drawing/2014/main" id="{062D4244-4DCC-CE48-A7AF-81D2BECB4A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021298">
                <a:off x="2471699" y="3097627"/>
                <a:ext cx="917448" cy="1295400"/>
              </a:xfrm>
              <a:prstGeom prst="rect">
                <a:avLst/>
              </a:prstGeom>
            </p:spPr>
          </p:pic>
          <p:sp>
            <p:nvSpPr>
              <p:cNvPr id="37" name="Rectangle 36">
                <a:extLst>
                  <a:ext uri="{FF2B5EF4-FFF2-40B4-BE49-F238E27FC236}">
                    <a16:creationId xmlns:a16="http://schemas.microsoft.com/office/drawing/2014/main" id="{9DA16B3C-8073-0846-97C4-0C845AE121B0}"/>
                  </a:ext>
                </a:extLst>
              </p:cNvPr>
              <p:cNvSpPr/>
              <p:nvPr/>
            </p:nvSpPr>
            <p:spPr>
              <a:xfrm>
                <a:off x="2443945" y="3568880"/>
                <a:ext cx="899285" cy="307777"/>
              </a:xfrm>
              <a:prstGeom prst="rect">
                <a:avLst/>
              </a:prstGeom>
            </p:spPr>
            <p:txBody>
              <a:bodyPr wrap="none">
                <a:spAutoFit/>
              </a:bodyPr>
              <a:lstStyle/>
              <a:p>
                <a:r>
                  <a:rPr lang="fr-FR" sz="1400" dirty="0">
                    <a:solidFill>
                      <a:srgbClr val="FFFFFF"/>
                    </a:solidFill>
                  </a:rPr>
                  <a:t>Archivage</a:t>
                </a:r>
              </a:p>
            </p:txBody>
          </p:sp>
          <p:pic>
            <p:nvPicPr>
              <p:cNvPr id="38" name="Image 37" descr="FormeLibre 04 fond rose.png">
                <a:extLst>
                  <a:ext uri="{FF2B5EF4-FFF2-40B4-BE49-F238E27FC236}">
                    <a16:creationId xmlns:a16="http://schemas.microsoft.com/office/drawing/2014/main" id="{9F167076-834A-AF47-A5AB-D5E046A7C2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237400">
                <a:off x="6528475" y="1981731"/>
                <a:ext cx="1165566" cy="862447"/>
              </a:xfrm>
              <a:prstGeom prst="rect">
                <a:avLst/>
              </a:prstGeom>
            </p:spPr>
          </p:pic>
          <p:sp>
            <p:nvSpPr>
              <p:cNvPr id="39" name="Rectangle 38">
                <a:extLst>
                  <a:ext uri="{FF2B5EF4-FFF2-40B4-BE49-F238E27FC236}">
                    <a16:creationId xmlns:a16="http://schemas.microsoft.com/office/drawing/2014/main" id="{816B1B66-446A-B54F-BB57-202C3380E828}"/>
                  </a:ext>
                </a:extLst>
              </p:cNvPr>
              <p:cNvSpPr/>
              <p:nvPr/>
            </p:nvSpPr>
            <p:spPr>
              <a:xfrm>
                <a:off x="6626853" y="2191953"/>
                <a:ext cx="834011" cy="307777"/>
              </a:xfrm>
              <a:prstGeom prst="rect">
                <a:avLst/>
              </a:prstGeom>
            </p:spPr>
            <p:txBody>
              <a:bodyPr wrap="none">
                <a:spAutoFit/>
              </a:bodyPr>
              <a:lstStyle/>
              <a:p>
                <a:r>
                  <a:rPr lang="fr-FR" sz="1400" dirty="0">
                    <a:solidFill>
                      <a:srgbClr val="FFFFFF"/>
                    </a:solidFill>
                  </a:rPr>
                  <a:t>Stockage</a:t>
                </a:r>
              </a:p>
            </p:txBody>
          </p:sp>
        </p:grpSp>
        <p:pic>
          <p:nvPicPr>
            <p:cNvPr id="53" name="Image 52" descr="FormeLibre 03 bleu fond blanc.png">
              <a:extLst>
                <a:ext uri="{FF2B5EF4-FFF2-40B4-BE49-F238E27FC236}">
                  <a16:creationId xmlns:a16="http://schemas.microsoft.com/office/drawing/2014/main" id="{9E956DD7-2526-2741-989E-6F5AEC8F19D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527207" y="3312909"/>
              <a:ext cx="1454637" cy="622793"/>
            </a:xfrm>
            <a:prstGeom prst="rect">
              <a:avLst/>
            </a:prstGeom>
          </p:spPr>
        </p:pic>
        <p:sp>
          <p:nvSpPr>
            <p:cNvPr id="54" name="Rectangle 53">
              <a:extLst>
                <a:ext uri="{FF2B5EF4-FFF2-40B4-BE49-F238E27FC236}">
                  <a16:creationId xmlns:a16="http://schemas.microsoft.com/office/drawing/2014/main" id="{C39609D6-260F-CB48-AB12-EDEAFDCAA2A4}"/>
                </a:ext>
              </a:extLst>
            </p:cNvPr>
            <p:cNvSpPr/>
            <p:nvPr/>
          </p:nvSpPr>
          <p:spPr>
            <a:xfrm>
              <a:off x="6548875" y="3597900"/>
              <a:ext cx="1488494" cy="307777"/>
            </a:xfrm>
            <a:prstGeom prst="rect">
              <a:avLst/>
            </a:prstGeom>
          </p:spPr>
          <p:txBody>
            <a:bodyPr wrap="square">
              <a:spAutoFit/>
            </a:bodyPr>
            <a:lstStyle/>
            <a:p>
              <a:pPr algn="ctr"/>
              <a:r>
                <a:rPr lang="fr-FR" sz="1400" dirty="0"/>
                <a:t>Enregistrement</a:t>
              </a:r>
            </a:p>
          </p:txBody>
        </p:sp>
      </p:grpSp>
    </p:spTree>
    <p:extLst>
      <p:ext uri="{BB962C8B-B14F-4D97-AF65-F5344CB8AC3E}">
        <p14:creationId xmlns:p14="http://schemas.microsoft.com/office/powerpoint/2010/main" val="14569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D08B318-187C-9A48-BD3B-6C3D0A5C4F08}"/>
              </a:ext>
            </a:extLst>
          </p:cNvPr>
          <p:cNvPicPr>
            <a:picLocks noChangeAspect="1"/>
          </p:cNvPicPr>
          <p:nvPr/>
        </p:nvPicPr>
        <p:blipFill>
          <a:blip r:embed="rId3"/>
          <a:stretch>
            <a:fillRect/>
          </a:stretch>
        </p:blipFill>
        <p:spPr>
          <a:xfrm>
            <a:off x="8548045" y="4106964"/>
            <a:ext cx="1180181" cy="1285420"/>
          </a:xfrm>
          <a:prstGeom prst="rect">
            <a:avLst/>
          </a:prstGeom>
        </p:spPr>
      </p:pic>
      <p:pic>
        <p:nvPicPr>
          <p:cNvPr id="12" name="Object 1">
            <a:extLst>
              <a:ext uri="{FF2B5EF4-FFF2-40B4-BE49-F238E27FC236}">
                <a16:creationId xmlns:a16="http://schemas.microsoft.com/office/drawing/2014/main" id="{5CADD4B3-AECD-2440-9E46-7255AD5D368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 b="97963" l="72344" r="91146"/>
                    </a14:imgEffect>
                  </a14:imgLayer>
                </a14:imgProps>
              </a:ext>
            </a:extLst>
          </a:blip>
          <a:srcRect l="72500" r="8750"/>
          <a:stretch/>
        </p:blipFill>
        <p:spPr>
          <a:xfrm>
            <a:off x="9517270" y="2924416"/>
            <a:ext cx="940191" cy="2820574"/>
          </a:xfrm>
          <a:prstGeom prst="rect">
            <a:avLst/>
          </a:prstGeom>
        </p:spPr>
      </p:pic>
      <p:sp>
        <p:nvSpPr>
          <p:cNvPr id="2" name="Titre 1">
            <a:extLst>
              <a:ext uri="{FF2B5EF4-FFF2-40B4-BE49-F238E27FC236}">
                <a16:creationId xmlns:a16="http://schemas.microsoft.com/office/drawing/2014/main" id="{7D5D1A43-DA32-B440-B9AD-4B806C3959A9}"/>
              </a:ext>
            </a:extLst>
          </p:cNvPr>
          <p:cNvSpPr>
            <a:spLocks noGrp="1"/>
          </p:cNvSpPr>
          <p:nvPr>
            <p:ph type="title"/>
          </p:nvPr>
        </p:nvSpPr>
        <p:spPr/>
        <p:txBody>
          <a:bodyPr/>
          <a:lstStyle/>
          <a:p>
            <a:r>
              <a:rPr lang="fr-FR" dirty="0"/>
              <a:t>Qui est le responsable de traitement ?</a:t>
            </a:r>
          </a:p>
        </p:txBody>
      </p:sp>
      <p:sp>
        <p:nvSpPr>
          <p:cNvPr id="4" name="Sous-titre 3">
            <a:extLst>
              <a:ext uri="{FF2B5EF4-FFF2-40B4-BE49-F238E27FC236}">
                <a16:creationId xmlns:a16="http://schemas.microsoft.com/office/drawing/2014/main" id="{5FC9ACE1-F713-844A-AB9E-9AE2F9749EA6}"/>
              </a:ext>
            </a:extLst>
          </p:cNvPr>
          <p:cNvSpPr>
            <a:spLocks noGrp="1"/>
          </p:cNvSpPr>
          <p:nvPr>
            <p:ph type="subTitle" idx="10"/>
          </p:nvPr>
        </p:nvSpPr>
        <p:spPr/>
        <p:txBody>
          <a:bodyPr/>
          <a:lstStyle/>
          <a:p>
            <a:r>
              <a:rPr lang="fr-FR" dirty="0"/>
              <a:t>L’autorité publique, le service qui détermine la finalité des traitements de DCP</a:t>
            </a:r>
            <a:br>
              <a:rPr lang="fr-FR" dirty="0"/>
            </a:br>
            <a:r>
              <a:rPr lang="fr-FR" dirty="0"/>
              <a:t>et les moyens associés</a:t>
            </a:r>
          </a:p>
        </p:txBody>
      </p:sp>
      <p:sp>
        <p:nvSpPr>
          <p:cNvPr id="8" name="Rectangle 7">
            <a:extLst>
              <a:ext uri="{FF2B5EF4-FFF2-40B4-BE49-F238E27FC236}">
                <a16:creationId xmlns:a16="http://schemas.microsoft.com/office/drawing/2014/main" id="{E0C3E198-45E7-F849-8487-5DCBE33F18C6}"/>
              </a:ext>
            </a:extLst>
          </p:cNvPr>
          <p:cNvSpPr/>
          <p:nvPr/>
        </p:nvSpPr>
        <p:spPr>
          <a:xfrm>
            <a:off x="3296403" y="2221029"/>
            <a:ext cx="2333581" cy="523220"/>
          </a:xfrm>
          <a:prstGeom prst="rect">
            <a:avLst/>
          </a:prstGeom>
        </p:spPr>
        <p:txBody>
          <a:bodyPr wrap="square">
            <a:spAutoFit/>
          </a:bodyPr>
          <a:lstStyle/>
          <a:p>
            <a:pPr algn="ctr"/>
            <a:r>
              <a:rPr lang="fr-FR" altLang="fr-FR" sz="1400" b="1" dirty="0">
                <a:solidFill>
                  <a:srgbClr val="ED6E6C"/>
                </a:solidFill>
                <a:latin typeface="Arial" pitchFamily="34" charset="0"/>
                <a:cs typeface="Arial" pitchFamily="34" charset="0"/>
              </a:rPr>
              <a:t>Je suis conforme</a:t>
            </a:r>
            <a:br>
              <a:rPr lang="fr-FR" altLang="fr-FR" sz="1400" b="1" dirty="0">
                <a:solidFill>
                  <a:srgbClr val="ED6E6C"/>
                </a:solidFill>
                <a:latin typeface="Arial" pitchFamily="34" charset="0"/>
                <a:cs typeface="Arial" pitchFamily="34" charset="0"/>
              </a:rPr>
            </a:br>
            <a:r>
              <a:rPr lang="fr-FR" altLang="fr-FR" sz="1400" b="1" dirty="0">
                <a:solidFill>
                  <a:srgbClr val="ED6E6C"/>
                </a:solidFill>
                <a:latin typeface="Arial" pitchFamily="34" charset="0"/>
                <a:cs typeface="Arial" pitchFamily="34" charset="0"/>
              </a:rPr>
              <a:t>et je peux le prouver !</a:t>
            </a:r>
            <a:endParaRPr lang="fr-FR" sz="1400" b="1" dirty="0">
              <a:solidFill>
                <a:srgbClr val="ED6E6C"/>
              </a:solidFill>
            </a:endParaRPr>
          </a:p>
        </p:txBody>
      </p:sp>
      <p:pic>
        <p:nvPicPr>
          <p:cNvPr id="9" name="Image 8">
            <a:extLst>
              <a:ext uri="{FF2B5EF4-FFF2-40B4-BE49-F238E27FC236}">
                <a16:creationId xmlns:a16="http://schemas.microsoft.com/office/drawing/2014/main" id="{CCF006F9-ABC4-7644-95DF-8DD05F96BE4F}"/>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611550" y="1293611"/>
            <a:ext cx="816668" cy="448329"/>
          </a:xfrm>
          <a:prstGeom prst="rect">
            <a:avLst/>
          </a:prstGeom>
        </p:spPr>
      </p:pic>
      <p:pic>
        <p:nvPicPr>
          <p:cNvPr id="10" name="Image 9" descr="Responsable 3.png">
            <a:extLst>
              <a:ext uri="{FF2B5EF4-FFF2-40B4-BE49-F238E27FC236}">
                <a16:creationId xmlns:a16="http://schemas.microsoft.com/office/drawing/2014/main" id="{3631EBB1-F821-4D4F-89CD-DABC3DE8A7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93988" y="2952834"/>
            <a:ext cx="863098" cy="2563334"/>
          </a:xfrm>
          <a:prstGeom prst="rect">
            <a:avLst/>
          </a:prstGeom>
        </p:spPr>
      </p:pic>
      <p:pic>
        <p:nvPicPr>
          <p:cNvPr id="14" name="Image 13">
            <a:extLst>
              <a:ext uri="{FF2B5EF4-FFF2-40B4-BE49-F238E27FC236}">
                <a16:creationId xmlns:a16="http://schemas.microsoft.com/office/drawing/2014/main" id="{3253580B-195E-FA47-AA22-CB94900136C1}"/>
              </a:ext>
            </a:extLst>
          </p:cNvPr>
          <p:cNvPicPr>
            <a:picLocks noChangeAspect="1"/>
          </p:cNvPicPr>
          <p:nvPr/>
        </p:nvPicPr>
        <p:blipFill>
          <a:blip r:embed="rId8"/>
          <a:stretch>
            <a:fillRect/>
          </a:stretch>
        </p:blipFill>
        <p:spPr>
          <a:xfrm>
            <a:off x="3503562" y="2744249"/>
            <a:ext cx="1919262" cy="180166"/>
          </a:xfrm>
          <a:prstGeom prst="rect">
            <a:avLst/>
          </a:prstGeom>
        </p:spPr>
      </p:pic>
      <p:grpSp>
        <p:nvGrpSpPr>
          <p:cNvPr id="21" name="Groupe 20">
            <a:extLst>
              <a:ext uri="{FF2B5EF4-FFF2-40B4-BE49-F238E27FC236}">
                <a16:creationId xmlns:a16="http://schemas.microsoft.com/office/drawing/2014/main" id="{548BADA7-3794-A047-8F03-D8BDEF0F7E1A}"/>
              </a:ext>
            </a:extLst>
          </p:cNvPr>
          <p:cNvGrpSpPr/>
          <p:nvPr/>
        </p:nvGrpSpPr>
        <p:grpSpPr>
          <a:xfrm>
            <a:off x="4211197" y="3493060"/>
            <a:ext cx="1418787" cy="1227805"/>
            <a:chOff x="3686099" y="3753584"/>
            <a:chExt cx="1418787" cy="1227805"/>
          </a:xfrm>
        </p:grpSpPr>
        <p:pic>
          <p:nvPicPr>
            <p:cNvPr id="16" name="Image 15">
              <a:extLst>
                <a:ext uri="{FF2B5EF4-FFF2-40B4-BE49-F238E27FC236}">
                  <a16:creationId xmlns:a16="http://schemas.microsoft.com/office/drawing/2014/main" id="{7B2FD381-88FD-1A43-B54C-913A9548BD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70433" y="4248489"/>
              <a:ext cx="1234453" cy="732900"/>
            </a:xfrm>
            <a:prstGeom prst="rect">
              <a:avLst/>
            </a:prstGeom>
          </p:spPr>
        </p:pic>
        <p:pic>
          <p:nvPicPr>
            <p:cNvPr id="17" name="Image 16">
              <a:extLst>
                <a:ext uri="{FF2B5EF4-FFF2-40B4-BE49-F238E27FC236}">
                  <a16:creationId xmlns:a16="http://schemas.microsoft.com/office/drawing/2014/main" id="{980489A8-81DC-664B-BF0D-03361854EE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86099" y="3753584"/>
              <a:ext cx="668903" cy="736630"/>
            </a:xfrm>
            <a:prstGeom prst="rect">
              <a:avLst/>
            </a:prstGeom>
          </p:spPr>
        </p:pic>
      </p:grpSp>
      <p:sp>
        <p:nvSpPr>
          <p:cNvPr id="18" name="ZoneTexte 17">
            <a:extLst>
              <a:ext uri="{FF2B5EF4-FFF2-40B4-BE49-F238E27FC236}">
                <a16:creationId xmlns:a16="http://schemas.microsoft.com/office/drawing/2014/main" id="{C8FC31F2-1698-0F45-8F5C-BE29460C9545}"/>
              </a:ext>
            </a:extLst>
          </p:cNvPr>
          <p:cNvSpPr txBox="1"/>
          <p:nvPr/>
        </p:nvSpPr>
        <p:spPr>
          <a:xfrm>
            <a:off x="1740612" y="2235901"/>
            <a:ext cx="1368335" cy="523220"/>
          </a:xfrm>
          <a:prstGeom prst="rect">
            <a:avLst/>
          </a:prstGeom>
          <a:noFill/>
          <a:ln w="28575">
            <a:solidFill>
              <a:srgbClr val="00A3A6"/>
            </a:solidFill>
          </a:ln>
        </p:spPr>
        <p:txBody>
          <a:bodyPr wrap="square" rtlCol="0">
            <a:spAutoFit/>
          </a:bodyPr>
          <a:lstStyle/>
          <a:p>
            <a:pPr algn="ctr"/>
            <a:r>
              <a:rPr lang="fr-FR" sz="1400" b="1" dirty="0">
                <a:solidFill>
                  <a:srgbClr val="00A3A6"/>
                </a:solidFill>
              </a:rPr>
              <a:t>Dossier de conformité</a:t>
            </a:r>
          </a:p>
        </p:txBody>
      </p:sp>
      <p:grpSp>
        <p:nvGrpSpPr>
          <p:cNvPr id="20" name="Groupe 19">
            <a:extLst>
              <a:ext uri="{FF2B5EF4-FFF2-40B4-BE49-F238E27FC236}">
                <a16:creationId xmlns:a16="http://schemas.microsoft.com/office/drawing/2014/main" id="{6F67D840-6D7F-6D4E-8CCB-486749F9E14B}"/>
              </a:ext>
            </a:extLst>
          </p:cNvPr>
          <p:cNvGrpSpPr/>
          <p:nvPr/>
        </p:nvGrpSpPr>
        <p:grpSpPr>
          <a:xfrm>
            <a:off x="1739905" y="2964574"/>
            <a:ext cx="1369749" cy="887180"/>
            <a:chOff x="1633000" y="1956323"/>
            <a:chExt cx="1369749" cy="887180"/>
          </a:xfrm>
        </p:grpSpPr>
        <p:pic>
          <p:nvPicPr>
            <p:cNvPr id="15" name="Image 14">
              <a:extLst>
                <a:ext uri="{FF2B5EF4-FFF2-40B4-BE49-F238E27FC236}">
                  <a16:creationId xmlns:a16="http://schemas.microsoft.com/office/drawing/2014/main" id="{AF764376-E146-B24D-BB98-C19C083CA9B7}"/>
                </a:ext>
              </a:extLst>
            </p:cNvPr>
            <p:cNvPicPr>
              <a:picLocks noChangeAspect="1"/>
            </p:cNvPicPr>
            <p:nvPr/>
          </p:nvPicPr>
          <p:blipFill>
            <a:blip r:embed="rId11"/>
            <a:stretch>
              <a:fillRect/>
            </a:stretch>
          </p:blipFill>
          <p:spPr>
            <a:xfrm>
              <a:off x="1633000" y="1956323"/>
              <a:ext cx="1369749" cy="887180"/>
            </a:xfrm>
            <a:prstGeom prst="rect">
              <a:avLst/>
            </a:prstGeom>
          </p:spPr>
        </p:pic>
        <p:pic>
          <p:nvPicPr>
            <p:cNvPr id="19" name="Image 18">
              <a:extLst>
                <a:ext uri="{FF2B5EF4-FFF2-40B4-BE49-F238E27FC236}">
                  <a16:creationId xmlns:a16="http://schemas.microsoft.com/office/drawing/2014/main" id="{B884FB7C-DA67-5E48-BD84-5353AA24AAC0}"/>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850077" y="2391372"/>
              <a:ext cx="816668" cy="448329"/>
            </a:xfrm>
            <a:prstGeom prst="rect">
              <a:avLst/>
            </a:prstGeom>
          </p:spPr>
        </p:pic>
      </p:grpSp>
      <p:sp>
        <p:nvSpPr>
          <p:cNvPr id="22" name="ZoneTexte 21">
            <a:extLst>
              <a:ext uri="{FF2B5EF4-FFF2-40B4-BE49-F238E27FC236}">
                <a16:creationId xmlns:a16="http://schemas.microsoft.com/office/drawing/2014/main" id="{498D7FDD-1E37-3247-9E15-59D8340DC077}"/>
              </a:ext>
            </a:extLst>
          </p:cNvPr>
          <p:cNvSpPr txBox="1"/>
          <p:nvPr/>
        </p:nvSpPr>
        <p:spPr>
          <a:xfrm>
            <a:off x="7106397" y="2235901"/>
            <a:ext cx="1642925" cy="523220"/>
          </a:xfrm>
          <a:prstGeom prst="rect">
            <a:avLst/>
          </a:prstGeom>
          <a:noFill/>
          <a:ln w="28575">
            <a:solidFill>
              <a:srgbClr val="00A3A6"/>
            </a:solidFill>
          </a:ln>
        </p:spPr>
        <p:txBody>
          <a:bodyPr wrap="square" rtlCol="0">
            <a:spAutoFit/>
          </a:bodyPr>
          <a:lstStyle/>
          <a:p>
            <a:pPr algn="ctr"/>
            <a:r>
              <a:rPr lang="fr-FR" sz="1400" b="1" dirty="0">
                <a:solidFill>
                  <a:srgbClr val="00A3A6"/>
                </a:solidFill>
              </a:rPr>
              <a:t>RT dans une unité de recherche</a:t>
            </a:r>
          </a:p>
        </p:txBody>
      </p:sp>
      <p:sp>
        <p:nvSpPr>
          <p:cNvPr id="23" name="ZoneTexte 22">
            <a:extLst>
              <a:ext uri="{FF2B5EF4-FFF2-40B4-BE49-F238E27FC236}">
                <a16:creationId xmlns:a16="http://schemas.microsoft.com/office/drawing/2014/main" id="{933B87E2-C8B8-914C-BBE0-A28E59BAE0A2}"/>
              </a:ext>
            </a:extLst>
          </p:cNvPr>
          <p:cNvSpPr txBox="1"/>
          <p:nvPr/>
        </p:nvSpPr>
        <p:spPr>
          <a:xfrm>
            <a:off x="2614654" y="5720438"/>
            <a:ext cx="2175722" cy="307777"/>
          </a:xfrm>
          <a:prstGeom prst="rect">
            <a:avLst/>
          </a:prstGeom>
          <a:solidFill>
            <a:srgbClr val="C4C0B3"/>
          </a:solidFill>
        </p:spPr>
        <p:txBody>
          <a:bodyPr wrap="square" rtlCol="0">
            <a:spAutoFit/>
          </a:bodyPr>
          <a:lstStyle/>
          <a:p>
            <a:pPr algn="ctr"/>
            <a:r>
              <a:rPr lang="fr-FR" sz="1400" dirty="0"/>
              <a:t>Responsable de traitement</a:t>
            </a:r>
          </a:p>
        </p:txBody>
      </p:sp>
      <p:sp>
        <p:nvSpPr>
          <p:cNvPr id="24" name="ZoneTexte 23">
            <a:extLst>
              <a:ext uri="{FF2B5EF4-FFF2-40B4-BE49-F238E27FC236}">
                <a16:creationId xmlns:a16="http://schemas.microsoft.com/office/drawing/2014/main" id="{EA27FBC1-C3FD-F441-BC30-5D7859C1B814}"/>
              </a:ext>
            </a:extLst>
          </p:cNvPr>
          <p:cNvSpPr txBox="1"/>
          <p:nvPr/>
        </p:nvSpPr>
        <p:spPr>
          <a:xfrm>
            <a:off x="9587988" y="5720439"/>
            <a:ext cx="775760" cy="309053"/>
          </a:xfrm>
          <a:prstGeom prst="rect">
            <a:avLst/>
          </a:prstGeom>
          <a:solidFill>
            <a:srgbClr val="C4C0B3"/>
          </a:solidFill>
        </p:spPr>
        <p:txBody>
          <a:bodyPr wrap="square" rtlCol="0">
            <a:spAutoFit/>
          </a:bodyPr>
          <a:lstStyle/>
          <a:p>
            <a:pPr algn="ctr"/>
            <a:r>
              <a:rPr lang="fr-FR" sz="1400" dirty="0"/>
              <a:t>DPO</a:t>
            </a:r>
          </a:p>
        </p:txBody>
      </p:sp>
      <p:pic>
        <p:nvPicPr>
          <p:cNvPr id="25" name="Image 24" descr="Responsable 2.png">
            <a:extLst>
              <a:ext uri="{FF2B5EF4-FFF2-40B4-BE49-F238E27FC236}">
                <a16:creationId xmlns:a16="http://schemas.microsoft.com/office/drawing/2014/main" id="{D9E6C404-9937-E347-98C3-BF1D134D9F6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87205" y="2860248"/>
            <a:ext cx="1281308" cy="2684341"/>
          </a:xfrm>
          <a:prstGeom prst="rect">
            <a:avLst/>
          </a:prstGeom>
        </p:spPr>
      </p:pic>
      <p:sp>
        <p:nvSpPr>
          <p:cNvPr id="26" name="ZoneTexte 25">
            <a:extLst>
              <a:ext uri="{FF2B5EF4-FFF2-40B4-BE49-F238E27FC236}">
                <a16:creationId xmlns:a16="http://schemas.microsoft.com/office/drawing/2014/main" id="{AD7EC949-693B-4D46-8221-925AC73035C3}"/>
              </a:ext>
            </a:extLst>
          </p:cNvPr>
          <p:cNvSpPr txBox="1"/>
          <p:nvPr/>
        </p:nvSpPr>
        <p:spPr>
          <a:xfrm>
            <a:off x="7148517" y="5720552"/>
            <a:ext cx="1558684" cy="307777"/>
          </a:xfrm>
          <a:prstGeom prst="rect">
            <a:avLst/>
          </a:prstGeom>
          <a:solidFill>
            <a:srgbClr val="C4C0B3"/>
          </a:solidFill>
        </p:spPr>
        <p:txBody>
          <a:bodyPr wrap="square" rtlCol="0">
            <a:spAutoFit/>
          </a:bodyPr>
          <a:lstStyle/>
          <a:p>
            <a:pPr algn="ctr"/>
            <a:r>
              <a:rPr lang="fr-FR" sz="1400" dirty="0"/>
              <a:t>Directeur d’unité</a:t>
            </a:r>
          </a:p>
        </p:txBody>
      </p:sp>
      <p:sp>
        <p:nvSpPr>
          <p:cNvPr id="27" name="ZoneTexte 26">
            <a:extLst>
              <a:ext uri="{FF2B5EF4-FFF2-40B4-BE49-F238E27FC236}">
                <a16:creationId xmlns:a16="http://schemas.microsoft.com/office/drawing/2014/main" id="{498D7FDD-1E37-3247-9E15-59D8340DC077}"/>
              </a:ext>
            </a:extLst>
          </p:cNvPr>
          <p:cNvSpPr txBox="1"/>
          <p:nvPr/>
        </p:nvSpPr>
        <p:spPr>
          <a:xfrm>
            <a:off x="9076968" y="2235901"/>
            <a:ext cx="1642925" cy="307777"/>
          </a:xfrm>
          <a:prstGeom prst="rect">
            <a:avLst/>
          </a:prstGeom>
          <a:noFill/>
          <a:ln w="28575">
            <a:solidFill>
              <a:srgbClr val="00A3A6"/>
            </a:solidFill>
          </a:ln>
        </p:spPr>
        <p:txBody>
          <a:bodyPr wrap="square" rtlCol="0">
            <a:spAutoFit/>
          </a:bodyPr>
          <a:lstStyle/>
          <a:p>
            <a:pPr algn="ctr"/>
            <a:r>
              <a:rPr lang="fr-FR" sz="1400" b="1" dirty="0">
                <a:solidFill>
                  <a:srgbClr val="00A3A6"/>
                </a:solidFill>
                <a:hlinkClick r:id="rId13"/>
              </a:rPr>
              <a:t>Conseil</a:t>
            </a:r>
            <a:endParaRPr lang="fr-FR" sz="1400" b="1" dirty="0">
              <a:solidFill>
                <a:srgbClr val="00A3A6"/>
              </a:solidFill>
            </a:endParaRPr>
          </a:p>
        </p:txBody>
      </p:sp>
    </p:spTree>
    <p:extLst>
      <p:ext uri="{BB962C8B-B14F-4D97-AF65-F5344CB8AC3E}">
        <p14:creationId xmlns:p14="http://schemas.microsoft.com/office/powerpoint/2010/main" val="17513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F6A9F-199E-5F4E-94CF-C1EE4FFD8F65}"/>
              </a:ext>
            </a:extLst>
          </p:cNvPr>
          <p:cNvSpPr>
            <a:spLocks noGrp="1"/>
          </p:cNvSpPr>
          <p:nvPr>
            <p:ph type="ctrTitle"/>
          </p:nvPr>
        </p:nvSpPr>
        <p:spPr/>
        <p:txBody>
          <a:bodyPr/>
          <a:lstStyle/>
          <a:p>
            <a:r>
              <a:rPr lang="fr-FR" dirty="0"/>
              <a:t>Les 5 principes de protection des données</a:t>
            </a:r>
          </a:p>
        </p:txBody>
      </p:sp>
    </p:spTree>
    <p:extLst>
      <p:ext uri="{BB962C8B-B14F-4D97-AF65-F5344CB8AC3E}">
        <p14:creationId xmlns:p14="http://schemas.microsoft.com/office/powerpoint/2010/main" val="2501407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2B4DA0F2-C19D-3444-A59D-D3083E1AD43D}"/>
              </a:ext>
            </a:extLst>
          </p:cNvPr>
          <p:cNvGraphicFramePr/>
          <p:nvPr>
            <p:extLst>
              <p:ext uri="{D42A27DB-BD31-4B8C-83A1-F6EECF244321}">
                <p14:modId xmlns:p14="http://schemas.microsoft.com/office/powerpoint/2010/main" val="966469293"/>
              </p:ext>
            </p:extLst>
          </p:nvPr>
        </p:nvGraphicFramePr>
        <p:xfrm>
          <a:off x="1116770" y="279786"/>
          <a:ext cx="9128241" cy="2434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D876217-1E1C-C948-BB4B-C7217B10CCB5}"/>
              </a:ext>
            </a:extLst>
          </p:cNvPr>
          <p:cNvSpPr/>
          <p:nvPr/>
        </p:nvSpPr>
        <p:spPr>
          <a:xfrm>
            <a:off x="977466" y="4929810"/>
            <a:ext cx="1980338" cy="523220"/>
          </a:xfrm>
          <a:prstGeom prst="rect">
            <a:avLst/>
          </a:prstGeom>
          <a:solidFill>
            <a:srgbClr val="C4C0B3"/>
          </a:solidFill>
        </p:spPr>
        <p:txBody>
          <a:bodyPr wrap="square">
            <a:spAutoFit/>
          </a:bodyPr>
          <a:lstStyle/>
          <a:p>
            <a:pPr algn="ctr"/>
            <a:r>
              <a:rPr lang="fr-FR" sz="1400" dirty="0">
                <a:solidFill>
                  <a:srgbClr val="000000"/>
                </a:solidFill>
                <a:latin typeface="Calibri" panose="020F0502020204030204" pitchFamily="34" charset="0"/>
                <a:ea typeface="MS Mincho" panose="02020609040205080304" pitchFamily="49" charset="-128"/>
                <a:cs typeface="Calibri" panose="020F0502020204030204" pitchFamily="34" charset="0"/>
              </a:rPr>
              <a:t>DCP collectées pour un usage déterminé et licite</a:t>
            </a:r>
            <a:endParaRPr lang="fr-FR" sz="1400" dirty="0"/>
          </a:p>
        </p:txBody>
      </p:sp>
      <p:sp>
        <p:nvSpPr>
          <p:cNvPr id="8" name="Rectangle 7">
            <a:extLst>
              <a:ext uri="{FF2B5EF4-FFF2-40B4-BE49-F238E27FC236}">
                <a16:creationId xmlns:a16="http://schemas.microsoft.com/office/drawing/2014/main" id="{D2A500F4-6C5C-664E-A667-DAD7BFC79055}"/>
              </a:ext>
            </a:extLst>
          </p:cNvPr>
          <p:cNvSpPr/>
          <p:nvPr/>
        </p:nvSpPr>
        <p:spPr>
          <a:xfrm>
            <a:off x="3225634" y="4929810"/>
            <a:ext cx="1428871" cy="523220"/>
          </a:xfrm>
          <a:prstGeom prst="rect">
            <a:avLst/>
          </a:prstGeom>
          <a:solidFill>
            <a:srgbClr val="C4C0B3"/>
          </a:solidFill>
        </p:spPr>
        <p:txBody>
          <a:bodyPr wrap="square">
            <a:spAutoFit/>
          </a:bodyPr>
          <a:lstStyle/>
          <a:p>
            <a:pPr algn="ctr"/>
            <a:r>
              <a:rPr lang="fr-FR" sz="1400" dirty="0">
                <a:solidFill>
                  <a:srgbClr val="000000"/>
                </a:solidFill>
                <a:latin typeface="Calibri" panose="020F0502020204030204" pitchFamily="34" charset="0"/>
                <a:ea typeface="MS Mincho" panose="02020609040205080304" pitchFamily="49" charset="-128"/>
                <a:cs typeface="Calibri" panose="020F0502020204030204" pitchFamily="34" charset="0"/>
              </a:rPr>
              <a:t>Traitement loyal</a:t>
            </a:r>
          </a:p>
          <a:p>
            <a:pPr algn="ctr"/>
            <a:r>
              <a:rPr lang="fr-FR" sz="1400" dirty="0">
                <a:solidFill>
                  <a:srgbClr val="000000"/>
                </a:solidFill>
                <a:latin typeface="Calibri" panose="020F0502020204030204" pitchFamily="34" charset="0"/>
                <a:ea typeface="MS Mincho" panose="02020609040205080304" pitchFamily="49" charset="-128"/>
                <a:cs typeface="Calibri" panose="020F0502020204030204" pitchFamily="34" charset="0"/>
              </a:rPr>
              <a:t>et transparent</a:t>
            </a:r>
            <a:endParaRPr lang="fr-FR" sz="1400" dirty="0"/>
          </a:p>
        </p:txBody>
      </p:sp>
      <p:sp>
        <p:nvSpPr>
          <p:cNvPr id="9" name="Rectangle 8">
            <a:extLst>
              <a:ext uri="{FF2B5EF4-FFF2-40B4-BE49-F238E27FC236}">
                <a16:creationId xmlns:a16="http://schemas.microsoft.com/office/drawing/2014/main" id="{3C4B8848-5013-6443-85AA-96ED4F3C65E2}"/>
              </a:ext>
            </a:extLst>
          </p:cNvPr>
          <p:cNvSpPr/>
          <p:nvPr/>
        </p:nvSpPr>
        <p:spPr>
          <a:xfrm>
            <a:off x="4922335" y="4929810"/>
            <a:ext cx="1301183" cy="523220"/>
          </a:xfrm>
          <a:prstGeom prst="rect">
            <a:avLst/>
          </a:prstGeom>
          <a:solidFill>
            <a:srgbClr val="C4C0B3"/>
          </a:solidFill>
        </p:spPr>
        <p:txBody>
          <a:bodyPr wrap="square">
            <a:spAutoFit/>
          </a:bodyPr>
          <a:lstStyle/>
          <a:p>
            <a:pPr algn="ctr"/>
            <a:r>
              <a:rPr lang="fr-FR" sz="1400" dirty="0">
                <a:solidFill>
                  <a:srgbClr val="000000"/>
                </a:solidFill>
                <a:latin typeface="Calibri" panose="020F0502020204030204" pitchFamily="34" charset="0"/>
                <a:ea typeface="MS Mincho" panose="02020609040205080304" pitchFamily="49" charset="-128"/>
                <a:cs typeface="Calibri" panose="020F0502020204030204" pitchFamily="34" charset="0"/>
              </a:rPr>
              <a:t>Finalité initiale inchangée</a:t>
            </a:r>
            <a:endParaRPr lang="fr-FR" sz="1400" dirty="0"/>
          </a:p>
        </p:txBody>
      </p:sp>
      <p:pic>
        <p:nvPicPr>
          <p:cNvPr id="10" name="Image 9">
            <a:extLst>
              <a:ext uri="{FF2B5EF4-FFF2-40B4-BE49-F238E27FC236}">
                <a16:creationId xmlns:a16="http://schemas.microsoft.com/office/drawing/2014/main" id="{0EE1802A-EEA7-7845-97CB-B5C32E5ADC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81876" y="3879708"/>
            <a:ext cx="536239" cy="1085794"/>
          </a:xfrm>
          <a:prstGeom prst="rect">
            <a:avLst/>
          </a:prstGeom>
        </p:spPr>
      </p:pic>
      <p:pic>
        <p:nvPicPr>
          <p:cNvPr id="11" name="Image 10">
            <a:extLst>
              <a:ext uri="{FF2B5EF4-FFF2-40B4-BE49-F238E27FC236}">
                <a16:creationId xmlns:a16="http://schemas.microsoft.com/office/drawing/2014/main" id="{AAAAED82-5B27-1F44-961F-F40D93FB253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75781" y="3792050"/>
            <a:ext cx="983708" cy="1168790"/>
          </a:xfrm>
          <a:prstGeom prst="rect">
            <a:avLst/>
          </a:prstGeom>
        </p:spPr>
      </p:pic>
      <p:pic>
        <p:nvPicPr>
          <p:cNvPr id="12" name="Image 11">
            <a:extLst>
              <a:ext uri="{FF2B5EF4-FFF2-40B4-BE49-F238E27FC236}">
                <a16:creationId xmlns:a16="http://schemas.microsoft.com/office/drawing/2014/main" id="{43997D4B-84FB-7148-82EF-75A895EA09D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69378" y="2716255"/>
            <a:ext cx="1396515" cy="877945"/>
          </a:xfrm>
          <a:prstGeom prst="rect">
            <a:avLst/>
          </a:prstGeom>
        </p:spPr>
      </p:pic>
      <p:pic>
        <p:nvPicPr>
          <p:cNvPr id="13" name="Image 12">
            <a:extLst>
              <a:ext uri="{FF2B5EF4-FFF2-40B4-BE49-F238E27FC236}">
                <a16:creationId xmlns:a16="http://schemas.microsoft.com/office/drawing/2014/main" id="{DB85EA0E-64EB-814D-9A7F-EBC5DDD1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28102" y="3690888"/>
            <a:ext cx="1079066" cy="101162"/>
          </a:xfrm>
          <a:prstGeom prst="rect">
            <a:avLst/>
          </a:prstGeom>
        </p:spPr>
      </p:pic>
      <p:grpSp>
        <p:nvGrpSpPr>
          <p:cNvPr id="19" name="Groupe 18">
            <a:extLst>
              <a:ext uri="{FF2B5EF4-FFF2-40B4-BE49-F238E27FC236}">
                <a16:creationId xmlns:a16="http://schemas.microsoft.com/office/drawing/2014/main" id="{7764636F-7EBB-1445-A58B-E72CE7CC331A}"/>
              </a:ext>
            </a:extLst>
          </p:cNvPr>
          <p:cNvGrpSpPr/>
          <p:nvPr/>
        </p:nvGrpSpPr>
        <p:grpSpPr>
          <a:xfrm>
            <a:off x="3888487" y="3324441"/>
            <a:ext cx="965392" cy="632613"/>
            <a:chOff x="6253744" y="2227109"/>
            <a:chExt cx="1505355" cy="986446"/>
          </a:xfrm>
        </p:grpSpPr>
        <p:pic>
          <p:nvPicPr>
            <p:cNvPr id="20" name="Image 19">
              <a:extLst>
                <a:ext uri="{FF2B5EF4-FFF2-40B4-BE49-F238E27FC236}">
                  <a16:creationId xmlns:a16="http://schemas.microsoft.com/office/drawing/2014/main" id="{333780F5-9E2D-E94B-A53C-958586017F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6253744" y="2227109"/>
              <a:ext cx="1447214" cy="986446"/>
            </a:xfrm>
            <a:prstGeom prst="rect">
              <a:avLst/>
            </a:prstGeom>
          </p:spPr>
        </p:pic>
        <p:sp>
          <p:nvSpPr>
            <p:cNvPr id="21" name="ZoneTexte 20">
              <a:extLst>
                <a:ext uri="{FF2B5EF4-FFF2-40B4-BE49-F238E27FC236}">
                  <a16:creationId xmlns:a16="http://schemas.microsoft.com/office/drawing/2014/main" id="{C32A205F-19E3-7B4C-B47C-A6D24479ABFB}"/>
                </a:ext>
              </a:extLst>
            </p:cNvPr>
            <p:cNvSpPr txBox="1"/>
            <p:nvPr/>
          </p:nvSpPr>
          <p:spPr>
            <a:xfrm>
              <a:off x="6253744" y="2293495"/>
              <a:ext cx="1505355" cy="719883"/>
            </a:xfrm>
            <a:prstGeom prst="rect">
              <a:avLst/>
            </a:prstGeom>
            <a:noFill/>
          </p:spPr>
          <p:txBody>
            <a:bodyPr wrap="square" rtlCol="0">
              <a:spAutoFit/>
            </a:bodyPr>
            <a:lstStyle/>
            <a:p>
              <a:pPr algn="ctr"/>
              <a:r>
                <a:rPr lang="fr-FR" sz="1200" b="1" dirty="0">
                  <a:solidFill>
                    <a:srgbClr val="00A3A6"/>
                  </a:solidFill>
                </a:rPr>
                <a:t>Traitement DCP ? OK !</a:t>
              </a:r>
            </a:p>
          </p:txBody>
        </p:sp>
      </p:grpSp>
      <p:pic>
        <p:nvPicPr>
          <p:cNvPr id="27" name="Image 26">
            <a:extLst>
              <a:ext uri="{FF2B5EF4-FFF2-40B4-BE49-F238E27FC236}">
                <a16:creationId xmlns:a16="http://schemas.microsoft.com/office/drawing/2014/main" id="{A7C93376-73C6-3946-9573-3B0BCE253E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7061" y="2713924"/>
            <a:ext cx="1396515" cy="877945"/>
          </a:xfrm>
          <a:prstGeom prst="rect">
            <a:avLst/>
          </a:prstGeom>
        </p:spPr>
      </p:pic>
      <p:pic>
        <p:nvPicPr>
          <p:cNvPr id="28" name="Image 27">
            <a:extLst>
              <a:ext uri="{FF2B5EF4-FFF2-40B4-BE49-F238E27FC236}">
                <a16:creationId xmlns:a16="http://schemas.microsoft.com/office/drawing/2014/main" id="{12A5B674-AD0C-1F46-A16F-87BCD4E7519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9474" y="3685207"/>
            <a:ext cx="1079066" cy="101162"/>
          </a:xfrm>
          <a:prstGeom prst="rect">
            <a:avLst/>
          </a:prstGeom>
        </p:spPr>
      </p:pic>
      <p:sp>
        <p:nvSpPr>
          <p:cNvPr id="29" name="Rectangle 28">
            <a:extLst>
              <a:ext uri="{FF2B5EF4-FFF2-40B4-BE49-F238E27FC236}">
                <a16:creationId xmlns:a16="http://schemas.microsoft.com/office/drawing/2014/main" id="{427A8CB9-27B7-5743-9C2B-EBEEFB9B8A6F}"/>
              </a:ext>
            </a:extLst>
          </p:cNvPr>
          <p:cNvSpPr/>
          <p:nvPr/>
        </p:nvSpPr>
        <p:spPr>
          <a:xfrm>
            <a:off x="6278351" y="4929810"/>
            <a:ext cx="1262742" cy="505703"/>
          </a:xfrm>
          <a:prstGeom prst="rect">
            <a:avLst/>
          </a:prstGeom>
          <a:solidFill>
            <a:schemeClr val="bg1"/>
          </a:solidFill>
          <a:ln w="38100">
            <a:solidFill>
              <a:srgbClr val="C4C0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2">
                    <a:lumMod val="50000"/>
                  </a:schemeClr>
                </a:solidFill>
              </a:rPr>
              <a:t>Si traitement ultérieur</a:t>
            </a:r>
          </a:p>
        </p:txBody>
      </p:sp>
      <p:pic>
        <p:nvPicPr>
          <p:cNvPr id="15" name="Image 14">
            <a:extLst>
              <a:ext uri="{FF2B5EF4-FFF2-40B4-BE49-F238E27FC236}">
                <a16:creationId xmlns:a16="http://schemas.microsoft.com/office/drawing/2014/main" id="{E8CDDADB-E908-9848-A2FC-5C99B153C78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5981082" y="3882039"/>
            <a:ext cx="777063" cy="1081132"/>
          </a:xfrm>
          <a:prstGeom prst="rect">
            <a:avLst/>
          </a:prstGeom>
        </p:spPr>
      </p:pic>
      <p:sp>
        <p:nvSpPr>
          <p:cNvPr id="30" name="Rectangle à coins arrondis 29">
            <a:extLst>
              <a:ext uri="{FF2B5EF4-FFF2-40B4-BE49-F238E27FC236}">
                <a16:creationId xmlns:a16="http://schemas.microsoft.com/office/drawing/2014/main" id="{AC0873DA-9741-9343-85B9-F94391247726}"/>
              </a:ext>
            </a:extLst>
          </p:cNvPr>
          <p:cNvSpPr/>
          <p:nvPr/>
        </p:nvSpPr>
        <p:spPr>
          <a:xfrm>
            <a:off x="8238791" y="4028773"/>
            <a:ext cx="2549604" cy="1237417"/>
          </a:xfrm>
          <a:prstGeom prst="roundRect">
            <a:avLst>
              <a:gd name="adj" fmla="val 10062"/>
            </a:avLst>
          </a:prstGeom>
          <a:ln w="28575">
            <a:solidFill>
              <a:srgbClr val="ED6E6C"/>
            </a:solidFill>
          </a:ln>
        </p:spPr>
        <p:txBody>
          <a:bodyPr wrap="square">
            <a:spAutoFit/>
          </a:bodyPr>
          <a:lstStyle/>
          <a:p>
            <a:pPr algn="ctr"/>
            <a:r>
              <a:rPr lang="fr-FR" sz="1400" dirty="0">
                <a:solidFill>
                  <a:srgbClr val="ED6E6C"/>
                </a:solidFill>
              </a:rPr>
              <a:t>Exception au traitement ultérieur : archives dans l’intérêt public, </a:t>
            </a:r>
            <a:r>
              <a:rPr lang="fr-FR" sz="1400" b="1" dirty="0">
                <a:solidFill>
                  <a:srgbClr val="ED6E6C"/>
                </a:solidFill>
              </a:rPr>
              <a:t>recherche scientifique</a:t>
            </a:r>
            <a:r>
              <a:rPr lang="fr-FR" sz="1400" dirty="0">
                <a:solidFill>
                  <a:srgbClr val="ED6E6C"/>
                </a:solidFill>
              </a:rPr>
              <a:t> ou historique</a:t>
            </a:r>
            <a:br>
              <a:rPr lang="fr-FR" sz="1400" dirty="0">
                <a:solidFill>
                  <a:srgbClr val="ED6E6C"/>
                </a:solidFill>
              </a:rPr>
            </a:br>
            <a:r>
              <a:rPr lang="fr-FR" sz="1400" dirty="0">
                <a:solidFill>
                  <a:srgbClr val="ED6E6C"/>
                </a:solidFill>
              </a:rPr>
              <a:t>ou fins statistiques</a:t>
            </a:r>
          </a:p>
        </p:txBody>
      </p:sp>
      <p:pic>
        <p:nvPicPr>
          <p:cNvPr id="31" name="Object 1">
            <a:extLst>
              <a:ext uri="{FF2B5EF4-FFF2-40B4-BE49-F238E27FC236}">
                <a16:creationId xmlns:a16="http://schemas.microsoft.com/office/drawing/2014/main" id="{BDA7A0D3-80D6-3A45-AB1F-6A3608F1FC7B}"/>
              </a:ext>
            </a:extLst>
          </p:cNvPr>
          <p:cNvPicPr>
            <a:picLocks noChangeAspect="1"/>
          </p:cNvPicPr>
          <p:nvPr/>
        </p:nvPicPr>
        <p:blipFill rotWithShape="1">
          <a:blip r:embed="rId14" cstate="print"/>
          <a:srcRect l="67812" t="1112" r="10000" b="1668"/>
          <a:stretch/>
        </p:blipFill>
        <p:spPr>
          <a:xfrm>
            <a:off x="10853244" y="4028773"/>
            <a:ext cx="720587" cy="1776095"/>
          </a:xfrm>
          <a:prstGeom prst="rect">
            <a:avLst/>
          </a:prstGeom>
        </p:spPr>
      </p:pic>
      <p:pic>
        <p:nvPicPr>
          <p:cNvPr id="32" name="Image 31">
            <a:extLst>
              <a:ext uri="{FF2B5EF4-FFF2-40B4-BE49-F238E27FC236}">
                <a16:creationId xmlns:a16="http://schemas.microsoft.com/office/drawing/2014/main" id="{F8D0EC29-72A7-9C4C-B6C4-F2094330C125}"/>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10853" t="11836" r="11134" b="11923"/>
          <a:stretch/>
        </p:blipFill>
        <p:spPr>
          <a:xfrm>
            <a:off x="7816892" y="4822937"/>
            <a:ext cx="732949" cy="668910"/>
          </a:xfrm>
          <a:prstGeom prst="rect">
            <a:avLst/>
          </a:prstGeom>
        </p:spPr>
      </p:pic>
    </p:spTree>
    <p:extLst>
      <p:ext uri="{BB962C8B-B14F-4D97-AF65-F5344CB8AC3E}">
        <p14:creationId xmlns:p14="http://schemas.microsoft.com/office/powerpoint/2010/main" val="20562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2B4DA0F2-C19D-3444-A59D-D3083E1AD43D}"/>
              </a:ext>
            </a:extLst>
          </p:cNvPr>
          <p:cNvGraphicFramePr/>
          <p:nvPr>
            <p:extLst>
              <p:ext uri="{D42A27DB-BD31-4B8C-83A1-F6EECF244321}">
                <p14:modId xmlns:p14="http://schemas.microsoft.com/office/powerpoint/2010/main" val="1960960985"/>
              </p:ext>
            </p:extLst>
          </p:nvPr>
        </p:nvGraphicFramePr>
        <p:xfrm>
          <a:off x="1116770" y="279786"/>
          <a:ext cx="9128241" cy="2434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Image 22">
            <a:extLst>
              <a:ext uri="{FF2B5EF4-FFF2-40B4-BE49-F238E27FC236}">
                <a16:creationId xmlns:a16="http://schemas.microsoft.com/office/drawing/2014/main" id="{00D52603-AB36-A844-830F-79AA82B67A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728263">
            <a:off x="3140595" y="2676455"/>
            <a:ext cx="723568" cy="425096"/>
          </a:xfrm>
          <a:prstGeom prst="rect">
            <a:avLst/>
          </a:prstGeom>
        </p:spPr>
      </p:pic>
      <p:pic>
        <p:nvPicPr>
          <p:cNvPr id="24" name="Picture 2" descr="Smartphone, Blanc, Téléphone Cellulaire, Mobile">
            <a:extLst>
              <a:ext uri="{FF2B5EF4-FFF2-40B4-BE49-F238E27FC236}">
                <a16:creationId xmlns:a16="http://schemas.microsoft.com/office/drawing/2014/main" id="{7D5685C6-F93E-2540-8EA0-8CE20140F73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60800">
            <a:off x="3898994" y="2397137"/>
            <a:ext cx="504163" cy="98373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8" descr="Médecine, Bouteille, Pilules, Médicaments">
            <a:extLst>
              <a:ext uri="{FF2B5EF4-FFF2-40B4-BE49-F238E27FC236}">
                <a16:creationId xmlns:a16="http://schemas.microsoft.com/office/drawing/2014/main" id="{AA3B550A-33B4-1449-B75D-8C9F56B3409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47612" y="3061329"/>
            <a:ext cx="565670" cy="88347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Image 25">
            <a:extLst>
              <a:ext uri="{FF2B5EF4-FFF2-40B4-BE49-F238E27FC236}">
                <a16:creationId xmlns:a16="http://schemas.microsoft.com/office/drawing/2014/main" id="{608D7D0D-60CE-A949-8E17-AF209175CB2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681697" y="2975122"/>
            <a:ext cx="754681" cy="2373659"/>
          </a:xfrm>
          <a:prstGeom prst="rect">
            <a:avLst/>
          </a:prstGeom>
        </p:spPr>
      </p:pic>
      <p:pic>
        <p:nvPicPr>
          <p:cNvPr id="34" name="Image 33">
            <a:extLst>
              <a:ext uri="{FF2B5EF4-FFF2-40B4-BE49-F238E27FC236}">
                <a16:creationId xmlns:a16="http://schemas.microsoft.com/office/drawing/2014/main" id="{0F540CF1-8AF9-6941-BEBA-55BBACA1EA9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043966">
            <a:off x="1555187" y="2855511"/>
            <a:ext cx="1463319" cy="1982971"/>
          </a:xfrm>
          <a:prstGeom prst="rect">
            <a:avLst/>
          </a:prstGeom>
          <a:ln>
            <a:solidFill>
              <a:schemeClr val="bg1">
                <a:lumMod val="65000"/>
              </a:schemeClr>
            </a:solidFill>
          </a:ln>
        </p:spPr>
      </p:pic>
      <p:sp>
        <p:nvSpPr>
          <p:cNvPr id="35" name="ZoneTexte 34">
            <a:extLst>
              <a:ext uri="{FF2B5EF4-FFF2-40B4-BE49-F238E27FC236}">
                <a16:creationId xmlns:a16="http://schemas.microsoft.com/office/drawing/2014/main" id="{20A4578B-3114-7442-B876-93D212002722}"/>
              </a:ext>
            </a:extLst>
          </p:cNvPr>
          <p:cNvSpPr txBox="1"/>
          <p:nvPr/>
        </p:nvSpPr>
        <p:spPr>
          <a:xfrm rot="684169">
            <a:off x="4446604" y="3349180"/>
            <a:ext cx="1261810" cy="307777"/>
          </a:xfrm>
          <a:prstGeom prst="rect">
            <a:avLst/>
          </a:prstGeom>
          <a:noFill/>
        </p:spPr>
        <p:txBody>
          <a:bodyPr wrap="square" rtlCol="0">
            <a:spAutoFit/>
          </a:bodyPr>
          <a:lstStyle/>
          <a:p>
            <a:pPr algn="r"/>
            <a:r>
              <a:rPr lang="fr-FR" sz="1400" dirty="0">
                <a:solidFill>
                  <a:srgbClr val="ED6E6C"/>
                </a:solidFill>
              </a:rPr>
              <a:t>28K€ nets / an</a:t>
            </a:r>
          </a:p>
        </p:txBody>
      </p:sp>
      <p:sp>
        <p:nvSpPr>
          <p:cNvPr id="36" name="ZoneTexte 35">
            <a:extLst>
              <a:ext uri="{FF2B5EF4-FFF2-40B4-BE49-F238E27FC236}">
                <a16:creationId xmlns:a16="http://schemas.microsoft.com/office/drawing/2014/main" id="{53E35800-1FD8-F540-AA10-65F951434124}"/>
              </a:ext>
            </a:extLst>
          </p:cNvPr>
          <p:cNvSpPr txBox="1"/>
          <p:nvPr/>
        </p:nvSpPr>
        <p:spPr>
          <a:xfrm rot="330996">
            <a:off x="4424602" y="3693108"/>
            <a:ext cx="1289977" cy="307777"/>
          </a:xfrm>
          <a:prstGeom prst="rect">
            <a:avLst/>
          </a:prstGeom>
          <a:noFill/>
        </p:spPr>
        <p:txBody>
          <a:bodyPr wrap="square" rtlCol="0">
            <a:spAutoFit/>
          </a:bodyPr>
          <a:lstStyle/>
          <a:p>
            <a:pPr algn="r"/>
            <a:r>
              <a:rPr lang="fr-FR" sz="1400" dirty="0">
                <a:solidFill>
                  <a:srgbClr val="ED6E6C"/>
                </a:solidFill>
              </a:rPr>
              <a:t>ID pro 5V7 97B</a:t>
            </a:r>
          </a:p>
        </p:txBody>
      </p:sp>
      <p:sp>
        <p:nvSpPr>
          <p:cNvPr id="37" name="ZoneTexte 36">
            <a:extLst>
              <a:ext uri="{FF2B5EF4-FFF2-40B4-BE49-F238E27FC236}">
                <a16:creationId xmlns:a16="http://schemas.microsoft.com/office/drawing/2014/main" id="{EFFCC309-2548-DA49-B4A1-9A396E671C36}"/>
              </a:ext>
            </a:extLst>
          </p:cNvPr>
          <p:cNvSpPr txBox="1"/>
          <p:nvPr/>
        </p:nvSpPr>
        <p:spPr>
          <a:xfrm rot="21374834">
            <a:off x="3987655" y="4041134"/>
            <a:ext cx="1730514" cy="307777"/>
          </a:xfrm>
          <a:prstGeom prst="rect">
            <a:avLst/>
          </a:prstGeom>
          <a:noFill/>
        </p:spPr>
        <p:txBody>
          <a:bodyPr wrap="square" rtlCol="0">
            <a:spAutoFit/>
          </a:bodyPr>
          <a:lstStyle/>
          <a:p>
            <a:pPr algn="r"/>
            <a:r>
              <a:rPr lang="fr-FR" sz="1400" dirty="0">
                <a:solidFill>
                  <a:srgbClr val="ED6E6C"/>
                </a:solidFill>
              </a:rPr>
              <a:t>2XX0744 1X8 4X0 04</a:t>
            </a:r>
          </a:p>
        </p:txBody>
      </p:sp>
      <p:sp>
        <p:nvSpPr>
          <p:cNvPr id="38" name="Titre 3">
            <a:extLst>
              <a:ext uri="{FF2B5EF4-FFF2-40B4-BE49-F238E27FC236}">
                <a16:creationId xmlns:a16="http://schemas.microsoft.com/office/drawing/2014/main" id="{B2E0A585-ADD3-FA40-9868-5CB73994DDCF}"/>
              </a:ext>
            </a:extLst>
          </p:cNvPr>
          <p:cNvSpPr txBox="1">
            <a:spLocks/>
          </p:cNvSpPr>
          <p:nvPr/>
        </p:nvSpPr>
        <p:spPr bwMode="auto">
          <a:xfrm>
            <a:off x="6763342" y="5086894"/>
            <a:ext cx="1460196" cy="504106"/>
          </a:xfrm>
          <a:prstGeom prst="rect">
            <a:avLst/>
          </a:prstGeom>
          <a:solidFill>
            <a:srgbClr val="ED6E6C"/>
          </a:solidFill>
          <a:ln w="28575">
            <a:solidFill>
              <a:srgbClr val="ED6E6C"/>
            </a:solidFill>
          </a:ln>
          <a:extLst/>
        </p:spPr>
        <p:txBody>
          <a:bodyPr vert="horz" wrap="square" lIns="72000" tIns="72000" rIns="72000" bIns="72000" numCol="1" anchor="ctr" anchorCtr="0" compatLnSpc="1">
            <a:prstTxWarp prst="textNoShape">
              <a:avLst/>
            </a:prstTxWarp>
            <a:noAutofit/>
          </a:bodyPr>
          <a:lstStyle>
            <a:lvl1pPr algn="l" rtl="0" eaLnBrk="1" fontAlgn="base" hangingPunct="1">
              <a:spcBef>
                <a:spcPct val="0"/>
              </a:spcBef>
              <a:spcAft>
                <a:spcPct val="0"/>
              </a:spcAft>
              <a:defRPr kumimoji="1" lang="en-GB" sz="3200" noProof="0">
                <a:solidFill>
                  <a:schemeClr val="accent2"/>
                </a:solidFill>
                <a:latin typeface="+mj-lt"/>
                <a:ea typeface="+mj-ea"/>
                <a:cs typeface="+mj-cs"/>
              </a:defRPr>
            </a:lvl1pPr>
            <a:lvl2pPr algn="l" rtl="0" eaLnBrk="1" fontAlgn="base" hangingPunct="1">
              <a:spcBef>
                <a:spcPct val="0"/>
              </a:spcBef>
              <a:spcAft>
                <a:spcPct val="0"/>
              </a:spcAft>
              <a:defRPr kumimoji="1" sz="2800">
                <a:solidFill>
                  <a:schemeClr val="tx2"/>
                </a:solidFill>
                <a:latin typeface="Arial Black" pitchFamily="34" charset="0"/>
              </a:defRPr>
            </a:lvl2pPr>
            <a:lvl3pPr algn="l" rtl="0" eaLnBrk="1" fontAlgn="base" hangingPunct="1">
              <a:spcBef>
                <a:spcPct val="0"/>
              </a:spcBef>
              <a:spcAft>
                <a:spcPct val="0"/>
              </a:spcAft>
              <a:defRPr kumimoji="1" sz="2800">
                <a:solidFill>
                  <a:schemeClr val="tx2"/>
                </a:solidFill>
                <a:latin typeface="Arial Black" pitchFamily="34" charset="0"/>
              </a:defRPr>
            </a:lvl3pPr>
            <a:lvl4pPr algn="l" rtl="0" eaLnBrk="1" fontAlgn="base" hangingPunct="1">
              <a:spcBef>
                <a:spcPct val="0"/>
              </a:spcBef>
              <a:spcAft>
                <a:spcPct val="0"/>
              </a:spcAft>
              <a:defRPr kumimoji="1" sz="2800">
                <a:solidFill>
                  <a:schemeClr val="tx2"/>
                </a:solidFill>
                <a:latin typeface="Arial Black" pitchFamily="34" charset="0"/>
              </a:defRPr>
            </a:lvl4pPr>
            <a:lvl5pPr algn="l" rtl="0" eaLnBrk="1" fontAlgn="base" hangingPunct="1">
              <a:spcBef>
                <a:spcPct val="0"/>
              </a:spcBef>
              <a:spcAft>
                <a:spcPct val="0"/>
              </a:spcAft>
              <a:defRPr kumimoji="1" sz="2800">
                <a:solidFill>
                  <a:schemeClr val="tx2"/>
                </a:solidFill>
                <a:latin typeface="Arial Black" pitchFamily="34" charset="0"/>
              </a:defRPr>
            </a:lvl5pPr>
            <a:lvl6pPr marL="457200" algn="l" rtl="0" eaLnBrk="1" fontAlgn="base" hangingPunct="1">
              <a:spcBef>
                <a:spcPct val="0"/>
              </a:spcBef>
              <a:spcAft>
                <a:spcPct val="0"/>
              </a:spcAft>
              <a:defRPr kumimoji="1" sz="2800">
                <a:solidFill>
                  <a:schemeClr val="tx2"/>
                </a:solidFill>
                <a:latin typeface="Arial Black" pitchFamily="34" charset="0"/>
              </a:defRPr>
            </a:lvl6pPr>
            <a:lvl7pPr marL="914400" algn="l" rtl="0" eaLnBrk="1" fontAlgn="base" hangingPunct="1">
              <a:spcBef>
                <a:spcPct val="0"/>
              </a:spcBef>
              <a:spcAft>
                <a:spcPct val="0"/>
              </a:spcAft>
              <a:defRPr kumimoji="1" sz="2800">
                <a:solidFill>
                  <a:schemeClr val="tx2"/>
                </a:solidFill>
                <a:latin typeface="Arial Black" pitchFamily="34" charset="0"/>
              </a:defRPr>
            </a:lvl7pPr>
            <a:lvl8pPr marL="1371600" algn="l" rtl="0" eaLnBrk="1" fontAlgn="base" hangingPunct="1">
              <a:spcBef>
                <a:spcPct val="0"/>
              </a:spcBef>
              <a:spcAft>
                <a:spcPct val="0"/>
              </a:spcAft>
              <a:defRPr kumimoji="1" sz="2800">
                <a:solidFill>
                  <a:schemeClr val="tx2"/>
                </a:solidFill>
                <a:latin typeface="Arial Black" pitchFamily="34" charset="0"/>
              </a:defRPr>
            </a:lvl8pPr>
            <a:lvl9pPr marL="1828800" algn="l" rtl="0" eaLnBrk="1" fontAlgn="base" hangingPunct="1">
              <a:spcBef>
                <a:spcPct val="0"/>
              </a:spcBef>
              <a:spcAft>
                <a:spcPct val="0"/>
              </a:spcAft>
              <a:defRPr kumimoji="1" sz="2800">
                <a:solidFill>
                  <a:schemeClr val="tx2"/>
                </a:solidFill>
                <a:latin typeface="Arial Black" pitchFamily="34" charset="0"/>
              </a:defRPr>
            </a:lvl9pPr>
          </a:lstStyle>
          <a:p>
            <a:pPr algn="ctr"/>
            <a:r>
              <a:rPr lang="fr-FR" sz="1400" dirty="0">
                <a:solidFill>
                  <a:schemeClr val="bg1"/>
                </a:solidFill>
                <a:latin typeface="+mn-lt"/>
                <a:ea typeface="+mn-ea"/>
                <a:cs typeface="+mn-cs"/>
              </a:rPr>
              <a:t>Quels objectifs du traitement DCP ?</a:t>
            </a:r>
          </a:p>
        </p:txBody>
      </p:sp>
      <p:sp>
        <p:nvSpPr>
          <p:cNvPr id="39" name="ZoneTexte 38">
            <a:extLst>
              <a:ext uri="{FF2B5EF4-FFF2-40B4-BE49-F238E27FC236}">
                <a16:creationId xmlns:a16="http://schemas.microsoft.com/office/drawing/2014/main" id="{C5B21A21-0E87-5F4C-B51C-FD5623EEA7CF}"/>
              </a:ext>
            </a:extLst>
          </p:cNvPr>
          <p:cNvSpPr txBox="1"/>
          <p:nvPr/>
        </p:nvSpPr>
        <p:spPr>
          <a:xfrm rot="21119024">
            <a:off x="4110987" y="4373601"/>
            <a:ext cx="1601764" cy="307777"/>
          </a:xfrm>
          <a:prstGeom prst="rect">
            <a:avLst/>
          </a:prstGeom>
          <a:noFill/>
        </p:spPr>
        <p:txBody>
          <a:bodyPr wrap="square" rtlCol="0">
            <a:spAutoFit/>
          </a:bodyPr>
          <a:lstStyle/>
          <a:p>
            <a:pPr algn="r"/>
            <a:r>
              <a:rPr lang="fr-FR" sz="1400" dirty="0">
                <a:solidFill>
                  <a:srgbClr val="ED6E6C"/>
                </a:solidFill>
              </a:rPr>
              <a:t>Née le 19/12/1985</a:t>
            </a:r>
          </a:p>
        </p:txBody>
      </p:sp>
      <p:sp>
        <p:nvSpPr>
          <p:cNvPr id="41" name="Rectangle 40">
            <a:extLst>
              <a:ext uri="{FF2B5EF4-FFF2-40B4-BE49-F238E27FC236}">
                <a16:creationId xmlns:a16="http://schemas.microsoft.com/office/drawing/2014/main" id="{EA2240E4-EDBC-F345-82E4-8E2D200E32C7}"/>
              </a:ext>
            </a:extLst>
          </p:cNvPr>
          <p:cNvSpPr/>
          <p:nvPr/>
        </p:nvSpPr>
        <p:spPr>
          <a:xfrm>
            <a:off x="2585237" y="5067780"/>
            <a:ext cx="2267675" cy="523220"/>
          </a:xfrm>
          <a:prstGeom prst="rect">
            <a:avLst/>
          </a:prstGeom>
          <a:noFill/>
          <a:ln>
            <a:solidFill>
              <a:srgbClr val="ED6E6C"/>
            </a:solidFill>
          </a:ln>
        </p:spPr>
        <p:txBody>
          <a:bodyPr wrap="square">
            <a:spAutoFit/>
          </a:bodyPr>
          <a:lstStyle/>
          <a:p>
            <a:pPr algn="ctr"/>
            <a:r>
              <a:rPr lang="fr-FR" sz="1400" dirty="0">
                <a:solidFill>
                  <a:srgbClr val="ED6E6C"/>
                </a:solidFill>
                <a:latin typeface="Calibri" panose="020F0502020204030204" pitchFamily="34" charset="0"/>
                <a:ea typeface="MS Mincho" panose="02020609040205080304" pitchFamily="49" charset="-128"/>
                <a:cs typeface="Calibri" panose="020F0502020204030204" pitchFamily="34" charset="0"/>
              </a:rPr>
              <a:t>DCP collectées pertinentes et nécessaires</a:t>
            </a:r>
            <a:endParaRPr lang="fr-FR" sz="1400" dirty="0">
              <a:solidFill>
                <a:srgbClr val="ED6E6C"/>
              </a:solidFill>
            </a:endParaRPr>
          </a:p>
        </p:txBody>
      </p:sp>
      <p:cxnSp>
        <p:nvCxnSpPr>
          <p:cNvPr id="3" name="Connecteur droit avec flèche 2">
            <a:extLst>
              <a:ext uri="{FF2B5EF4-FFF2-40B4-BE49-F238E27FC236}">
                <a16:creationId xmlns:a16="http://schemas.microsoft.com/office/drawing/2014/main" id="{62D27C4F-0495-604D-A0FF-6DB39474A354}"/>
              </a:ext>
            </a:extLst>
          </p:cNvPr>
          <p:cNvCxnSpPr>
            <a:stCxn id="41" idx="3"/>
            <a:endCxn id="38" idx="1"/>
          </p:cNvCxnSpPr>
          <p:nvPr/>
        </p:nvCxnSpPr>
        <p:spPr>
          <a:xfrm>
            <a:off x="4852912" y="5329390"/>
            <a:ext cx="1910430" cy="9557"/>
          </a:xfrm>
          <a:prstGeom prst="straightConnector1">
            <a:avLst/>
          </a:prstGeom>
          <a:ln w="28575">
            <a:solidFill>
              <a:srgbClr val="ED6E6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24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2B4DA0F2-C19D-3444-A59D-D3083E1AD43D}"/>
              </a:ext>
            </a:extLst>
          </p:cNvPr>
          <p:cNvGraphicFramePr/>
          <p:nvPr>
            <p:extLst>
              <p:ext uri="{D42A27DB-BD31-4B8C-83A1-F6EECF244321}">
                <p14:modId xmlns:p14="http://schemas.microsoft.com/office/powerpoint/2010/main" val="997921552"/>
              </p:ext>
            </p:extLst>
          </p:nvPr>
        </p:nvGraphicFramePr>
        <p:xfrm>
          <a:off x="1116770" y="279786"/>
          <a:ext cx="9128241" cy="2434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22">
            <a:extLst>
              <a:ext uri="{FF2B5EF4-FFF2-40B4-BE49-F238E27FC236}">
                <a16:creationId xmlns:a16="http://schemas.microsoft.com/office/drawing/2014/main" id="{B50FCCA8-79CB-894B-8A4C-BD9C43690E0A}"/>
              </a:ext>
            </a:extLst>
          </p:cNvPr>
          <p:cNvSpPr/>
          <p:nvPr/>
        </p:nvSpPr>
        <p:spPr>
          <a:xfrm>
            <a:off x="4947440" y="4794672"/>
            <a:ext cx="1466899" cy="307777"/>
          </a:xfrm>
          <a:prstGeom prst="rect">
            <a:avLst/>
          </a:prstGeom>
          <a:solidFill>
            <a:srgbClr val="C4C0B3"/>
          </a:solidFill>
        </p:spPr>
        <p:txBody>
          <a:bodyPr wrap="square">
            <a:spAutoFit/>
          </a:bodyPr>
          <a:lstStyle/>
          <a:p>
            <a:pPr algn="ctr"/>
            <a:r>
              <a:rPr lang="fr-FR" sz="1400" dirty="0">
                <a:solidFill>
                  <a:srgbClr val="000000"/>
                </a:solidFill>
                <a:latin typeface="Calibri" panose="020F0502020204030204" pitchFamily="34" charset="0"/>
                <a:ea typeface="MS Mincho" panose="02020609040205080304" pitchFamily="49" charset="-128"/>
                <a:cs typeface="Calibri" panose="020F0502020204030204" pitchFamily="34" charset="0"/>
              </a:rPr>
              <a:t>Fin du traitement</a:t>
            </a:r>
            <a:endParaRPr lang="fr-FR" sz="1400" dirty="0"/>
          </a:p>
        </p:txBody>
      </p:sp>
      <p:sp>
        <p:nvSpPr>
          <p:cNvPr id="24" name="Rectangle 23">
            <a:extLst>
              <a:ext uri="{FF2B5EF4-FFF2-40B4-BE49-F238E27FC236}">
                <a16:creationId xmlns:a16="http://schemas.microsoft.com/office/drawing/2014/main" id="{BA386E8E-E621-6547-8635-7E7D12FF3DE5}"/>
              </a:ext>
            </a:extLst>
          </p:cNvPr>
          <p:cNvSpPr/>
          <p:nvPr/>
        </p:nvSpPr>
        <p:spPr>
          <a:xfrm>
            <a:off x="250797" y="4794672"/>
            <a:ext cx="1727018" cy="307777"/>
          </a:xfrm>
          <a:prstGeom prst="rect">
            <a:avLst/>
          </a:prstGeom>
          <a:solidFill>
            <a:srgbClr val="C4C0B3"/>
          </a:solidFill>
        </p:spPr>
        <p:txBody>
          <a:bodyPr wrap="square">
            <a:spAutoFit/>
          </a:bodyPr>
          <a:lstStyle/>
          <a:p>
            <a:pPr algn="ctr"/>
            <a:r>
              <a:rPr lang="fr-FR" sz="1400" dirty="0">
                <a:solidFill>
                  <a:srgbClr val="000000"/>
                </a:solidFill>
                <a:latin typeface="Calibri" panose="020F0502020204030204" pitchFamily="34" charset="0"/>
                <a:ea typeface="MS Mincho" panose="02020609040205080304" pitchFamily="49" charset="-128"/>
                <a:cs typeface="Calibri" panose="020F0502020204030204" pitchFamily="34" charset="0"/>
              </a:rPr>
              <a:t>Collecte des données</a:t>
            </a:r>
            <a:endParaRPr lang="fr-FR" sz="1400" dirty="0"/>
          </a:p>
        </p:txBody>
      </p:sp>
      <p:pic>
        <p:nvPicPr>
          <p:cNvPr id="25" name="Image 24">
            <a:extLst>
              <a:ext uri="{FF2B5EF4-FFF2-40B4-BE49-F238E27FC236}">
                <a16:creationId xmlns:a16="http://schemas.microsoft.com/office/drawing/2014/main" id="{5D8FBE78-340E-054D-89CF-60AC5544C7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7995" y="3586254"/>
            <a:ext cx="2614610" cy="1089421"/>
          </a:xfrm>
          <a:prstGeom prst="rect">
            <a:avLst/>
          </a:prstGeom>
        </p:spPr>
      </p:pic>
      <p:pic>
        <p:nvPicPr>
          <p:cNvPr id="26" name="Image 25">
            <a:extLst>
              <a:ext uri="{FF2B5EF4-FFF2-40B4-BE49-F238E27FC236}">
                <a16:creationId xmlns:a16="http://schemas.microsoft.com/office/drawing/2014/main" id="{1784ABAB-81D4-FF45-8D69-9839B94300E2}"/>
              </a:ext>
            </a:extLst>
          </p:cNvPr>
          <p:cNvPicPr>
            <a:picLocks noChangeAspect="1"/>
          </p:cNvPicPr>
          <p:nvPr/>
        </p:nvPicPr>
        <p:blipFill rotWithShape="1">
          <a:blip r:embed="rId9">
            <a:extLst>
              <a:ext uri="{28A0092B-C50C-407E-A947-70E740481C1C}">
                <a14:useLocalDpi xmlns:a14="http://schemas.microsoft.com/office/drawing/2010/main" val="0"/>
              </a:ext>
            </a:extLst>
          </a:blip>
          <a:srcRect r="33242"/>
          <a:stretch/>
        </p:blipFill>
        <p:spPr>
          <a:xfrm>
            <a:off x="6778366" y="3620811"/>
            <a:ext cx="1819012" cy="1143580"/>
          </a:xfrm>
          <a:prstGeom prst="rect">
            <a:avLst/>
          </a:prstGeom>
        </p:spPr>
      </p:pic>
      <p:sp>
        <p:nvSpPr>
          <p:cNvPr id="33" name="Flèche vers la droite 32">
            <a:extLst>
              <a:ext uri="{FF2B5EF4-FFF2-40B4-BE49-F238E27FC236}">
                <a16:creationId xmlns:a16="http://schemas.microsoft.com/office/drawing/2014/main" id="{40330E5B-0C1A-6345-8CFC-F3F546D5E231}"/>
              </a:ext>
            </a:extLst>
          </p:cNvPr>
          <p:cNvSpPr/>
          <p:nvPr/>
        </p:nvSpPr>
        <p:spPr>
          <a:xfrm>
            <a:off x="2032032" y="4640784"/>
            <a:ext cx="2866536" cy="615552"/>
          </a:xfrm>
          <a:prstGeom prst="rightArrow">
            <a:avLst/>
          </a:prstGeom>
          <a:solidFill>
            <a:srgbClr val="EE6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Durée ou critères de conservation</a:t>
            </a:r>
          </a:p>
        </p:txBody>
      </p:sp>
      <p:sp>
        <p:nvSpPr>
          <p:cNvPr id="35" name="Rectangle 34">
            <a:extLst>
              <a:ext uri="{FF2B5EF4-FFF2-40B4-BE49-F238E27FC236}">
                <a16:creationId xmlns:a16="http://schemas.microsoft.com/office/drawing/2014/main" id="{17452421-03DE-4D48-AFF1-4681347F8119}"/>
              </a:ext>
            </a:extLst>
          </p:cNvPr>
          <p:cNvSpPr/>
          <p:nvPr/>
        </p:nvSpPr>
        <p:spPr>
          <a:xfrm>
            <a:off x="4953479" y="3620811"/>
            <a:ext cx="1460860" cy="307777"/>
          </a:xfrm>
          <a:prstGeom prst="rect">
            <a:avLst/>
          </a:prstGeom>
          <a:solidFill>
            <a:schemeClr val="bg1"/>
          </a:solidFill>
          <a:ln w="28575">
            <a:solidFill>
              <a:srgbClr val="EE6E6C"/>
            </a:solidFill>
          </a:ln>
        </p:spPr>
        <p:txBody>
          <a:bodyPr wrap="square">
            <a:spAutoFit/>
          </a:bodyPr>
          <a:lstStyle/>
          <a:p>
            <a:pPr algn="ct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Archivage</a:t>
            </a:r>
            <a:endParaRPr lang="fr-FR" sz="1400" dirty="0">
              <a:solidFill>
                <a:srgbClr val="EE6E6C"/>
              </a:solidFill>
            </a:endParaRPr>
          </a:p>
        </p:txBody>
      </p:sp>
      <p:sp>
        <p:nvSpPr>
          <p:cNvPr id="36" name="Rectangle 35">
            <a:extLst>
              <a:ext uri="{FF2B5EF4-FFF2-40B4-BE49-F238E27FC236}">
                <a16:creationId xmlns:a16="http://schemas.microsoft.com/office/drawing/2014/main" id="{A9BE81D4-07A5-2D4D-BC64-6234F0448379}"/>
              </a:ext>
            </a:extLst>
          </p:cNvPr>
          <p:cNvSpPr/>
          <p:nvPr/>
        </p:nvSpPr>
        <p:spPr>
          <a:xfrm>
            <a:off x="4953479" y="2713924"/>
            <a:ext cx="1460860" cy="307777"/>
          </a:xfrm>
          <a:prstGeom prst="rect">
            <a:avLst/>
          </a:prstGeom>
          <a:solidFill>
            <a:schemeClr val="bg1"/>
          </a:solidFill>
          <a:ln w="28575">
            <a:solidFill>
              <a:srgbClr val="EE6E6C"/>
            </a:solidFill>
          </a:ln>
        </p:spPr>
        <p:txBody>
          <a:bodyPr wrap="square">
            <a:spAutoFit/>
          </a:bodyPr>
          <a:lstStyle/>
          <a:p>
            <a:pPr algn="ct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Anonymisation</a:t>
            </a:r>
            <a:endParaRPr lang="fr-FR" sz="1400" dirty="0">
              <a:solidFill>
                <a:srgbClr val="EE6E6C"/>
              </a:solidFill>
            </a:endParaRPr>
          </a:p>
        </p:txBody>
      </p:sp>
      <p:sp>
        <p:nvSpPr>
          <p:cNvPr id="37" name="Rectangle 36">
            <a:extLst>
              <a:ext uri="{FF2B5EF4-FFF2-40B4-BE49-F238E27FC236}">
                <a16:creationId xmlns:a16="http://schemas.microsoft.com/office/drawing/2014/main" id="{D27E44B6-A295-2B42-B4ED-8FE371C0A24A}"/>
              </a:ext>
            </a:extLst>
          </p:cNvPr>
          <p:cNvSpPr/>
          <p:nvPr/>
        </p:nvSpPr>
        <p:spPr>
          <a:xfrm>
            <a:off x="4953479" y="3167367"/>
            <a:ext cx="1460860" cy="307777"/>
          </a:xfrm>
          <a:prstGeom prst="rect">
            <a:avLst/>
          </a:prstGeom>
          <a:solidFill>
            <a:schemeClr val="bg1"/>
          </a:solidFill>
          <a:ln w="28575">
            <a:solidFill>
              <a:srgbClr val="EE6E6C"/>
            </a:solidFill>
          </a:ln>
        </p:spPr>
        <p:txBody>
          <a:bodyPr wrap="square">
            <a:spAutoFit/>
          </a:bodyPr>
          <a:lstStyle/>
          <a:p>
            <a:pPr algn="ct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Effacement</a:t>
            </a:r>
            <a:endParaRPr lang="fr-FR" sz="1400" dirty="0">
              <a:solidFill>
                <a:srgbClr val="EE6E6C"/>
              </a:solidFill>
            </a:endParaRPr>
          </a:p>
        </p:txBody>
      </p:sp>
      <p:cxnSp>
        <p:nvCxnSpPr>
          <p:cNvPr id="38" name="Connecteur droit avec flèche 37">
            <a:extLst>
              <a:ext uri="{FF2B5EF4-FFF2-40B4-BE49-F238E27FC236}">
                <a16:creationId xmlns:a16="http://schemas.microsoft.com/office/drawing/2014/main" id="{A48DF210-2C3F-4C41-858B-426D100ADB85}"/>
              </a:ext>
            </a:extLst>
          </p:cNvPr>
          <p:cNvCxnSpPr>
            <a:cxnSpLocks/>
            <a:stCxn id="23" idx="0"/>
            <a:endCxn id="35" idx="2"/>
          </p:cNvCxnSpPr>
          <p:nvPr/>
        </p:nvCxnSpPr>
        <p:spPr>
          <a:xfrm flipV="1">
            <a:off x="5680890" y="3928588"/>
            <a:ext cx="3019" cy="866084"/>
          </a:xfrm>
          <a:prstGeom prst="straightConnector1">
            <a:avLst/>
          </a:prstGeom>
          <a:ln w="38100">
            <a:solidFill>
              <a:srgbClr val="C4C0B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BB4D91F7-E55D-4145-821B-D8448A86718F}"/>
              </a:ext>
            </a:extLst>
          </p:cNvPr>
          <p:cNvSpPr/>
          <p:nvPr/>
        </p:nvSpPr>
        <p:spPr>
          <a:xfrm>
            <a:off x="4951152" y="5191316"/>
            <a:ext cx="1459473" cy="738664"/>
          </a:xfrm>
          <a:prstGeom prst="rect">
            <a:avLst/>
          </a:prstGeom>
          <a:solidFill>
            <a:srgbClr val="275662"/>
          </a:solidFill>
          <a:ln w="28575">
            <a:solidFill>
              <a:srgbClr val="275662"/>
            </a:solidFill>
          </a:ln>
        </p:spPr>
        <p:txBody>
          <a:bodyPr wrap="square">
            <a:spAutoFit/>
          </a:bodyPr>
          <a:lstStyle/>
          <a:p>
            <a:pPr algn="ctr"/>
            <a:r>
              <a:rPr lang="fr-FR" sz="1400" dirty="0">
                <a:solidFill>
                  <a:schemeClr val="bg1"/>
                </a:solidFill>
                <a:latin typeface="Calibri" panose="020F0502020204030204" pitchFamily="34" charset="0"/>
                <a:ea typeface="MS Mincho" panose="02020609040205080304" pitchFamily="49" charset="-128"/>
                <a:cs typeface="Calibri" panose="020F0502020204030204" pitchFamily="34" charset="0"/>
              </a:rPr>
              <a:t>Exception : recherche scientifique</a:t>
            </a:r>
            <a:endParaRPr lang="fr-FR" sz="1400" dirty="0">
              <a:solidFill>
                <a:schemeClr val="bg1"/>
              </a:solidFill>
            </a:endParaRPr>
          </a:p>
        </p:txBody>
      </p:sp>
      <p:sp>
        <p:nvSpPr>
          <p:cNvPr id="41" name="Flèche vers la droite 40">
            <a:extLst>
              <a:ext uri="{FF2B5EF4-FFF2-40B4-BE49-F238E27FC236}">
                <a16:creationId xmlns:a16="http://schemas.microsoft.com/office/drawing/2014/main" id="{9BC88E46-4491-9C43-B66C-2BF60BBA08E4}"/>
              </a:ext>
            </a:extLst>
          </p:cNvPr>
          <p:cNvSpPr/>
          <p:nvPr/>
        </p:nvSpPr>
        <p:spPr>
          <a:xfrm>
            <a:off x="6495450" y="4633471"/>
            <a:ext cx="2465955" cy="630178"/>
          </a:xfrm>
          <a:prstGeom prst="rightArrow">
            <a:avLst/>
          </a:prstGeom>
          <a:solidFill>
            <a:schemeClr val="bg1"/>
          </a:solidFill>
          <a:ln>
            <a:solidFill>
              <a:srgbClr val="EE6E6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Allongement de la durée</a:t>
            </a:r>
            <a:endParaRPr lang="fr-FR" sz="1400" b="1" u="sng" dirty="0">
              <a:solidFill>
                <a:srgbClr val="EE6E6C"/>
              </a:solidFill>
              <a:latin typeface="Calibri" panose="020F0502020204030204" pitchFamily="34" charset="0"/>
              <a:ea typeface="MS Mincho" panose="02020609040205080304" pitchFamily="49" charset="-128"/>
              <a:cs typeface="Calibri" panose="020F0502020204030204" pitchFamily="34" charset="0"/>
            </a:endParaRPr>
          </a:p>
        </p:txBody>
      </p:sp>
      <p:pic>
        <p:nvPicPr>
          <p:cNvPr id="42" name="Image 41">
            <a:extLst>
              <a:ext uri="{FF2B5EF4-FFF2-40B4-BE49-F238E27FC236}">
                <a16:creationId xmlns:a16="http://schemas.microsoft.com/office/drawing/2014/main" id="{7292C509-6D7E-6B48-9076-9B0755732C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170" y="3674546"/>
            <a:ext cx="1396515" cy="877945"/>
          </a:xfrm>
          <a:prstGeom prst="rect">
            <a:avLst/>
          </a:prstGeom>
        </p:spPr>
      </p:pic>
      <p:sp>
        <p:nvSpPr>
          <p:cNvPr id="45" name="Rectangle à coins arrondis 44">
            <a:extLst>
              <a:ext uri="{FF2B5EF4-FFF2-40B4-BE49-F238E27FC236}">
                <a16:creationId xmlns:a16="http://schemas.microsoft.com/office/drawing/2014/main" id="{CA4D3DD9-B6E4-0E43-844E-79E8AF363F40}"/>
              </a:ext>
            </a:extLst>
          </p:cNvPr>
          <p:cNvSpPr/>
          <p:nvPr/>
        </p:nvSpPr>
        <p:spPr>
          <a:xfrm>
            <a:off x="9042516" y="4640784"/>
            <a:ext cx="1775167" cy="1009471"/>
          </a:xfrm>
          <a:prstGeom prst="roundRect">
            <a:avLst>
              <a:gd name="adj" fmla="val 10062"/>
            </a:avLst>
          </a:prstGeom>
          <a:ln w="28575">
            <a:solidFill>
              <a:srgbClr val="ED6E6C"/>
            </a:solidFill>
          </a:ln>
        </p:spPr>
        <p:txBody>
          <a:bodyPr wrap="square">
            <a:spAutoFit/>
          </a:bodyPr>
          <a:lstStyle/>
          <a:p>
            <a:pPr algn="ctr"/>
            <a:r>
              <a:rPr lang="fr-FR" sz="1400" b="1" u="sng" dirty="0">
                <a:solidFill>
                  <a:srgbClr val="EE6E6C"/>
                </a:solidFill>
                <a:latin typeface="Calibri" panose="020F0502020204030204" pitchFamily="34" charset="0"/>
                <a:ea typeface="MS Mincho" panose="02020609040205080304" pitchFamily="49" charset="-128"/>
                <a:cs typeface="Calibri" panose="020F0502020204030204" pitchFamily="34" charset="0"/>
              </a:rPr>
              <a:t>Sécurisation obligatoire</a:t>
            </a:r>
            <a:r>
              <a:rPr lang="fr-FR" sz="1400" b="1" dirty="0">
                <a:solidFill>
                  <a:srgbClr val="EE6E6C"/>
                </a:solidFill>
                <a:latin typeface="Calibri" panose="020F0502020204030204" pitchFamily="34" charset="0"/>
                <a:ea typeface="MS Mincho" panose="02020609040205080304" pitchFamily="49" charset="-128"/>
                <a:cs typeface="Calibri" panose="020F0502020204030204" pitchFamily="34" charset="0"/>
              </a:rPr>
              <a:t> </a:t>
            </a:r>
            <a:r>
              <a:rPr lang="fr-FR" sz="1400" dirty="0">
                <a:solidFill>
                  <a:srgbClr val="ED6E6C"/>
                </a:solidFill>
              </a:rPr>
              <a:t>pour garantir les droits des personnes</a:t>
            </a:r>
          </a:p>
        </p:txBody>
      </p:sp>
      <p:pic>
        <p:nvPicPr>
          <p:cNvPr id="47" name="Image 46">
            <a:extLst>
              <a:ext uri="{FF2B5EF4-FFF2-40B4-BE49-F238E27FC236}">
                <a16:creationId xmlns:a16="http://schemas.microsoft.com/office/drawing/2014/main" id="{B435A878-4D25-C141-BB8E-85BAD97983D0}"/>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0853" t="11836" r="11134" b="11923"/>
          <a:stretch/>
        </p:blipFill>
        <p:spPr>
          <a:xfrm>
            <a:off x="8849063" y="5363253"/>
            <a:ext cx="620983" cy="566727"/>
          </a:xfrm>
          <a:prstGeom prst="rect">
            <a:avLst/>
          </a:prstGeom>
        </p:spPr>
      </p:pic>
      <p:pic>
        <p:nvPicPr>
          <p:cNvPr id="39" name="Image 38">
            <a:extLst>
              <a:ext uri="{FF2B5EF4-FFF2-40B4-BE49-F238E27FC236}">
                <a16:creationId xmlns:a16="http://schemas.microsoft.com/office/drawing/2014/main" id="{4E3E5FC2-3086-BC4B-AC4A-F78BC36A4C7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6317397" y="5236969"/>
            <a:ext cx="904769" cy="1258810"/>
          </a:xfrm>
          <a:prstGeom prst="rect">
            <a:avLst/>
          </a:prstGeom>
        </p:spPr>
      </p:pic>
      <p:pic>
        <p:nvPicPr>
          <p:cNvPr id="49" name="Object 1">
            <a:extLst>
              <a:ext uri="{FF2B5EF4-FFF2-40B4-BE49-F238E27FC236}">
                <a16:creationId xmlns:a16="http://schemas.microsoft.com/office/drawing/2014/main" id="{424DE2DA-A6FD-034E-B7C8-F2A3834962CC}"/>
              </a:ext>
            </a:extLst>
          </p:cNvPr>
          <p:cNvPicPr>
            <a:picLocks noChangeAspect="1"/>
          </p:cNvPicPr>
          <p:nvPr/>
        </p:nvPicPr>
        <p:blipFill rotWithShape="1">
          <a:blip r:embed="rId13" cstate="print"/>
          <a:srcRect l="67812" t="1112" r="10000" b="1668"/>
          <a:stretch/>
        </p:blipFill>
        <p:spPr>
          <a:xfrm>
            <a:off x="10898794" y="4564169"/>
            <a:ext cx="720587" cy="1776095"/>
          </a:xfrm>
          <a:prstGeom prst="rect">
            <a:avLst/>
          </a:prstGeom>
        </p:spPr>
      </p:pic>
    </p:spTree>
    <p:extLst>
      <p:ext uri="{BB962C8B-B14F-4D97-AF65-F5344CB8AC3E}">
        <p14:creationId xmlns:p14="http://schemas.microsoft.com/office/powerpoint/2010/main" val="3645156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2B4DA0F2-C19D-3444-A59D-D3083E1AD43D}"/>
              </a:ext>
            </a:extLst>
          </p:cNvPr>
          <p:cNvGraphicFramePr/>
          <p:nvPr>
            <p:extLst>
              <p:ext uri="{D42A27DB-BD31-4B8C-83A1-F6EECF244321}">
                <p14:modId xmlns:p14="http://schemas.microsoft.com/office/powerpoint/2010/main" val="855357833"/>
              </p:ext>
            </p:extLst>
          </p:nvPr>
        </p:nvGraphicFramePr>
        <p:xfrm>
          <a:off x="1116770" y="279786"/>
          <a:ext cx="9128241" cy="2434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a:extLst>
              <a:ext uri="{FF2B5EF4-FFF2-40B4-BE49-F238E27FC236}">
                <a16:creationId xmlns:a16="http://schemas.microsoft.com/office/drawing/2014/main" id="{F4187765-AFE8-CD45-883B-A91CB66DFFAD}"/>
              </a:ext>
            </a:extLst>
          </p:cNvPr>
          <p:cNvSpPr/>
          <p:nvPr/>
        </p:nvSpPr>
        <p:spPr>
          <a:xfrm>
            <a:off x="5308333" y="3641718"/>
            <a:ext cx="1404558" cy="307777"/>
          </a:xfrm>
          <a:prstGeom prst="rect">
            <a:avLst/>
          </a:prstGeom>
          <a:solidFill>
            <a:srgbClr val="C4C0B3"/>
          </a:solidFill>
        </p:spPr>
        <p:txBody>
          <a:bodyPr wrap="square">
            <a:spAutoFit/>
          </a:bodyPr>
          <a:lstStyle/>
          <a:p>
            <a:pPr algn="ctr"/>
            <a:r>
              <a:rPr lang="fr-FR" sz="1400" dirty="0">
                <a:solidFill>
                  <a:srgbClr val="000000"/>
                </a:solidFill>
                <a:latin typeface="Calibri" panose="020F0502020204030204" pitchFamily="34" charset="0"/>
                <a:ea typeface="MS Mincho" panose="02020609040205080304" pitchFamily="49" charset="-128"/>
                <a:cs typeface="Calibri" panose="020F0502020204030204" pitchFamily="34" charset="0"/>
                <a:hlinkClick r:id="rId8"/>
              </a:rPr>
              <a:t>Sensibilité</a:t>
            </a:r>
            <a:endParaRPr lang="fr-FR" sz="1400" dirty="0"/>
          </a:p>
        </p:txBody>
      </p:sp>
      <p:sp>
        <p:nvSpPr>
          <p:cNvPr id="23" name="Rectangle 22">
            <a:extLst>
              <a:ext uri="{FF2B5EF4-FFF2-40B4-BE49-F238E27FC236}">
                <a16:creationId xmlns:a16="http://schemas.microsoft.com/office/drawing/2014/main" id="{E221CA23-5EB5-4249-997A-1F231A647292}"/>
              </a:ext>
            </a:extLst>
          </p:cNvPr>
          <p:cNvSpPr/>
          <p:nvPr/>
        </p:nvSpPr>
        <p:spPr>
          <a:xfrm>
            <a:off x="5325541" y="4043742"/>
            <a:ext cx="1404558" cy="307777"/>
          </a:xfrm>
          <a:prstGeom prst="rect">
            <a:avLst/>
          </a:prstGeom>
          <a:solidFill>
            <a:srgbClr val="C4C0B3"/>
          </a:solidFill>
        </p:spPr>
        <p:txBody>
          <a:bodyPr wrap="square">
            <a:spAutoFit/>
          </a:bodyPr>
          <a:lstStyle/>
          <a:p>
            <a:pPr algn="ctr"/>
            <a:r>
              <a:rPr lang="fr-FR" sz="1400" dirty="0">
                <a:solidFill>
                  <a:srgbClr val="000000"/>
                </a:solidFill>
                <a:latin typeface="Calibri" panose="020F0502020204030204" pitchFamily="34" charset="0"/>
                <a:ea typeface="MS Mincho" panose="02020609040205080304" pitchFamily="49" charset="-128"/>
                <a:cs typeface="Calibri" panose="020F0502020204030204" pitchFamily="34" charset="0"/>
              </a:rPr>
              <a:t>Risques</a:t>
            </a:r>
            <a:endParaRPr lang="fr-FR" sz="1400" dirty="0"/>
          </a:p>
        </p:txBody>
      </p:sp>
      <p:sp>
        <p:nvSpPr>
          <p:cNvPr id="24" name="Forme libre 23">
            <a:extLst>
              <a:ext uri="{FF2B5EF4-FFF2-40B4-BE49-F238E27FC236}">
                <a16:creationId xmlns:a16="http://schemas.microsoft.com/office/drawing/2014/main" id="{F7E5E85C-A0F8-D541-803E-BE038041BBEF}"/>
              </a:ext>
            </a:extLst>
          </p:cNvPr>
          <p:cNvSpPr/>
          <p:nvPr/>
        </p:nvSpPr>
        <p:spPr>
          <a:xfrm>
            <a:off x="5019310" y="3369335"/>
            <a:ext cx="2005942" cy="1308226"/>
          </a:xfrm>
          <a:custGeom>
            <a:avLst/>
            <a:gdLst>
              <a:gd name="connsiteX0" fmla="*/ 0 w 6901643"/>
              <a:gd name="connsiteY0" fmla="*/ 2898193 h 5939933"/>
              <a:gd name="connsiteX1" fmla="*/ 583096 w 6901643"/>
              <a:gd name="connsiteY1" fmla="*/ 1254923 h 5939933"/>
              <a:gd name="connsiteX2" fmla="*/ 2199861 w 6901643"/>
              <a:gd name="connsiteY2" fmla="*/ 115236 h 5939933"/>
              <a:gd name="connsiteX3" fmla="*/ 5128592 w 6901643"/>
              <a:gd name="connsiteY3" fmla="*/ 194749 h 5939933"/>
              <a:gd name="connsiteX4" fmla="*/ 6718853 w 6901643"/>
              <a:gd name="connsiteY4" fmla="*/ 1493462 h 5939933"/>
              <a:gd name="connsiteX5" fmla="*/ 6679096 w 6901643"/>
              <a:gd name="connsiteY5" fmla="*/ 3481288 h 5939933"/>
              <a:gd name="connsiteX6" fmla="*/ 5035827 w 6901643"/>
              <a:gd name="connsiteY6" fmla="*/ 5813671 h 5939933"/>
              <a:gd name="connsiteX7" fmla="*/ 1404731 w 6901643"/>
              <a:gd name="connsiteY7" fmla="*/ 5429358 h 5939933"/>
              <a:gd name="connsiteX8" fmla="*/ 66261 w 6901643"/>
              <a:gd name="connsiteY8" fmla="*/ 3746332 h 59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1643" h="5939933">
                <a:moveTo>
                  <a:pt x="0" y="2898193"/>
                </a:moveTo>
                <a:cubicBezTo>
                  <a:pt x="108226" y="2308471"/>
                  <a:pt x="216452" y="1718749"/>
                  <a:pt x="583096" y="1254923"/>
                </a:cubicBezTo>
                <a:cubicBezTo>
                  <a:pt x="949740" y="791097"/>
                  <a:pt x="1442278" y="291932"/>
                  <a:pt x="2199861" y="115236"/>
                </a:cubicBezTo>
                <a:cubicBezTo>
                  <a:pt x="2957444" y="-61460"/>
                  <a:pt x="4375427" y="-34955"/>
                  <a:pt x="5128592" y="194749"/>
                </a:cubicBezTo>
                <a:cubicBezTo>
                  <a:pt x="5881757" y="424453"/>
                  <a:pt x="6460436" y="945705"/>
                  <a:pt x="6718853" y="1493462"/>
                </a:cubicBezTo>
                <a:cubicBezTo>
                  <a:pt x="6977270" y="2041219"/>
                  <a:pt x="6959600" y="2761253"/>
                  <a:pt x="6679096" y="3481288"/>
                </a:cubicBezTo>
                <a:cubicBezTo>
                  <a:pt x="6398592" y="4201323"/>
                  <a:pt x="5914888" y="5488993"/>
                  <a:pt x="5035827" y="5813671"/>
                </a:cubicBezTo>
                <a:cubicBezTo>
                  <a:pt x="4156766" y="6138349"/>
                  <a:pt x="2232992" y="5773915"/>
                  <a:pt x="1404731" y="5429358"/>
                </a:cubicBezTo>
                <a:cubicBezTo>
                  <a:pt x="576470" y="5084802"/>
                  <a:pt x="321365" y="4415567"/>
                  <a:pt x="66261" y="3746332"/>
                </a:cubicBezTo>
              </a:path>
            </a:pathLst>
          </a:custGeom>
          <a:noFill/>
          <a:ln w="38100">
            <a:solidFill>
              <a:srgbClr val="00A3A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DFEC40CD-30CD-E64E-9924-7FEF9B898FE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925169" y="4451046"/>
            <a:ext cx="1839464" cy="1402437"/>
          </a:xfrm>
          <a:prstGeom prst="rect">
            <a:avLst/>
          </a:prstGeom>
        </p:spPr>
      </p:pic>
      <p:pic>
        <p:nvPicPr>
          <p:cNvPr id="33" name="Image 32">
            <a:extLst>
              <a:ext uri="{FF2B5EF4-FFF2-40B4-BE49-F238E27FC236}">
                <a16:creationId xmlns:a16="http://schemas.microsoft.com/office/drawing/2014/main" id="{6D5350D2-261D-3041-AE74-A0DEEF0CC4D7}"/>
              </a:ext>
            </a:extLst>
          </p:cNvPr>
          <p:cNvPicPr>
            <a:picLocks noChangeAspect="1"/>
          </p:cNvPicPr>
          <p:nvPr/>
        </p:nvPicPr>
        <p:blipFill>
          <a:blip r:embed="rId10"/>
          <a:stretch>
            <a:fillRect/>
          </a:stretch>
        </p:blipFill>
        <p:spPr>
          <a:xfrm>
            <a:off x="4609369" y="3695256"/>
            <a:ext cx="475207" cy="696971"/>
          </a:xfrm>
          <a:prstGeom prst="rect">
            <a:avLst/>
          </a:prstGeom>
        </p:spPr>
      </p:pic>
      <p:pic>
        <p:nvPicPr>
          <p:cNvPr id="35" name="Image 34">
            <a:extLst>
              <a:ext uri="{FF2B5EF4-FFF2-40B4-BE49-F238E27FC236}">
                <a16:creationId xmlns:a16="http://schemas.microsoft.com/office/drawing/2014/main" id="{627B5F0C-A9CE-5E4D-9FAC-5A23886537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422933" y="2981209"/>
            <a:ext cx="728980" cy="587829"/>
          </a:xfrm>
          <a:prstGeom prst="rect">
            <a:avLst/>
          </a:prstGeom>
        </p:spPr>
      </p:pic>
      <p:sp>
        <p:nvSpPr>
          <p:cNvPr id="34" name="ZoneTexte 33">
            <a:extLst>
              <a:ext uri="{FF2B5EF4-FFF2-40B4-BE49-F238E27FC236}">
                <a16:creationId xmlns:a16="http://schemas.microsoft.com/office/drawing/2014/main" id="{E0BACDA9-91CD-A24B-86D8-FD6DBD229CFC}"/>
              </a:ext>
            </a:extLst>
          </p:cNvPr>
          <p:cNvSpPr txBox="1"/>
          <p:nvPr/>
        </p:nvSpPr>
        <p:spPr>
          <a:xfrm>
            <a:off x="6517656" y="3066961"/>
            <a:ext cx="542368" cy="307777"/>
          </a:xfrm>
          <a:prstGeom prst="rect">
            <a:avLst/>
          </a:prstGeom>
          <a:noFill/>
        </p:spPr>
        <p:txBody>
          <a:bodyPr wrap="square" rtlCol="0">
            <a:spAutoFit/>
          </a:bodyPr>
          <a:lstStyle/>
          <a:p>
            <a:pPr algn="ctr"/>
            <a:r>
              <a:rPr lang="fr-FR" sz="1400" b="1" dirty="0">
                <a:solidFill>
                  <a:srgbClr val="00A3A6"/>
                </a:solidFill>
              </a:rPr>
              <a:t>DCP</a:t>
            </a:r>
          </a:p>
        </p:txBody>
      </p:sp>
      <p:pic>
        <p:nvPicPr>
          <p:cNvPr id="36" name="Image 35">
            <a:extLst>
              <a:ext uri="{FF2B5EF4-FFF2-40B4-BE49-F238E27FC236}">
                <a16:creationId xmlns:a16="http://schemas.microsoft.com/office/drawing/2014/main" id="{8139C1C2-2077-734D-AD85-331205ED8BD0}"/>
              </a:ext>
            </a:extLst>
          </p:cNvPr>
          <p:cNvPicPr>
            <a:picLocks noChangeAspect="1"/>
          </p:cNvPicPr>
          <p:nvPr/>
        </p:nvPicPr>
        <p:blipFill>
          <a:blip r:embed="rId10"/>
          <a:stretch>
            <a:fillRect/>
          </a:stretch>
        </p:blipFill>
        <p:spPr>
          <a:xfrm>
            <a:off x="7010132" y="2758941"/>
            <a:ext cx="208511" cy="305817"/>
          </a:xfrm>
          <a:prstGeom prst="rect">
            <a:avLst/>
          </a:prstGeom>
        </p:spPr>
      </p:pic>
      <p:sp>
        <p:nvSpPr>
          <p:cNvPr id="37" name="Rectangle à coins arrondis 36">
            <a:extLst>
              <a:ext uri="{FF2B5EF4-FFF2-40B4-BE49-F238E27FC236}">
                <a16:creationId xmlns:a16="http://schemas.microsoft.com/office/drawing/2014/main" id="{9AFF73B8-5308-D643-BBF9-195C4F5878EC}"/>
              </a:ext>
            </a:extLst>
          </p:cNvPr>
          <p:cNvSpPr/>
          <p:nvPr/>
        </p:nvSpPr>
        <p:spPr>
          <a:xfrm>
            <a:off x="8391125" y="3695019"/>
            <a:ext cx="1917796" cy="1465362"/>
          </a:xfrm>
          <a:prstGeom prst="roundRect">
            <a:avLst>
              <a:gd name="adj" fmla="val 10062"/>
            </a:avLst>
          </a:prstGeom>
          <a:ln w="28575">
            <a:solidFill>
              <a:srgbClr val="ED6E6C"/>
            </a:solidFill>
          </a:ln>
        </p:spPr>
        <p:txBody>
          <a:bodyPr wrap="square">
            <a:spAutoFit/>
          </a:bodyPr>
          <a:lstStyle/>
          <a:p>
            <a:pPr marL="180975" indent="-180975">
              <a:buFont typeface="Arial" panose="020B0604020202020204" pitchFamily="34" charset="0"/>
              <a:buChar char="•"/>
            </a:pP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Utilisation ou  accès</a:t>
            </a:r>
            <a:b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b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non autorisée (Confidentialité)</a:t>
            </a:r>
          </a:p>
          <a:p>
            <a:pPr marL="180975" indent="-180975">
              <a:buFont typeface="Arial" panose="020B0604020202020204" pitchFamily="34" charset="0"/>
              <a:buChar char="•"/>
            </a:pP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Modification non désirée (Intégrité)</a:t>
            </a:r>
          </a:p>
          <a:p>
            <a:pPr marL="180975" indent="-180975">
              <a:buFont typeface="Arial" panose="020B0604020202020204" pitchFamily="34" charset="0"/>
              <a:buChar char="•"/>
            </a:pP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Perte (Disponibilité)</a:t>
            </a:r>
            <a:endParaRPr lang="fr-FR" sz="1400" dirty="0">
              <a:solidFill>
                <a:srgbClr val="ED6E6C"/>
              </a:solidFill>
            </a:endParaRPr>
          </a:p>
        </p:txBody>
      </p:sp>
      <p:pic>
        <p:nvPicPr>
          <p:cNvPr id="38" name="Image 37">
            <a:extLst>
              <a:ext uri="{FF2B5EF4-FFF2-40B4-BE49-F238E27FC236}">
                <a16:creationId xmlns:a16="http://schemas.microsoft.com/office/drawing/2014/main" id="{BE908B40-65F6-3442-8696-E66ED253DDB0}"/>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10853" t="11836" r="11134" b="11923"/>
          <a:stretch/>
        </p:blipFill>
        <p:spPr>
          <a:xfrm>
            <a:off x="8080633" y="4868900"/>
            <a:ext cx="620983" cy="566727"/>
          </a:xfrm>
          <a:prstGeom prst="rect">
            <a:avLst/>
          </a:prstGeom>
        </p:spPr>
      </p:pic>
      <p:pic>
        <p:nvPicPr>
          <p:cNvPr id="40" name="Object 1">
            <a:extLst>
              <a:ext uri="{FF2B5EF4-FFF2-40B4-BE49-F238E27FC236}">
                <a16:creationId xmlns:a16="http://schemas.microsoft.com/office/drawing/2014/main" id="{7B6027D5-8D5D-D047-891F-08878FE4F959}"/>
              </a:ext>
            </a:extLst>
          </p:cNvPr>
          <p:cNvPicPr>
            <a:picLocks noChangeAspect="1"/>
          </p:cNvPicPr>
          <p:nvPr/>
        </p:nvPicPr>
        <p:blipFill rotWithShape="1">
          <a:blip r:embed="rId13" cstate="print"/>
          <a:srcRect l="67812" t="1112" r="10000" b="1668"/>
          <a:stretch/>
        </p:blipFill>
        <p:spPr>
          <a:xfrm>
            <a:off x="10378964" y="4547579"/>
            <a:ext cx="720587" cy="1776095"/>
          </a:xfrm>
          <a:prstGeom prst="rect">
            <a:avLst/>
          </a:prstGeom>
        </p:spPr>
      </p:pic>
    </p:spTree>
    <p:extLst>
      <p:ext uri="{BB962C8B-B14F-4D97-AF65-F5344CB8AC3E}">
        <p14:creationId xmlns:p14="http://schemas.microsoft.com/office/powerpoint/2010/main" val="92471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1+#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2B4DA0F2-C19D-3444-A59D-D3083E1AD43D}"/>
              </a:ext>
            </a:extLst>
          </p:cNvPr>
          <p:cNvGraphicFramePr/>
          <p:nvPr>
            <p:extLst>
              <p:ext uri="{D42A27DB-BD31-4B8C-83A1-F6EECF244321}">
                <p14:modId xmlns:p14="http://schemas.microsoft.com/office/powerpoint/2010/main" val="1608894618"/>
              </p:ext>
            </p:extLst>
          </p:nvPr>
        </p:nvGraphicFramePr>
        <p:xfrm>
          <a:off x="1116770" y="279786"/>
          <a:ext cx="9128241" cy="2434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a:extLst>
              <a:ext uri="{FF2B5EF4-FFF2-40B4-BE49-F238E27FC236}">
                <a16:creationId xmlns:a16="http://schemas.microsoft.com/office/drawing/2014/main" id="{60392ECE-BBCD-8A47-8A74-1F350F0E3182}"/>
              </a:ext>
            </a:extLst>
          </p:cNvPr>
          <p:cNvSpPr/>
          <p:nvPr/>
        </p:nvSpPr>
        <p:spPr>
          <a:xfrm>
            <a:off x="2585460" y="5127037"/>
            <a:ext cx="1188000" cy="307777"/>
          </a:xfrm>
          <a:prstGeom prst="rect">
            <a:avLst/>
          </a:prstGeom>
          <a:solidFill>
            <a:srgbClr val="ED6E6C"/>
          </a:solidFill>
        </p:spPr>
        <p:txBody>
          <a:bodyPr wrap="square">
            <a:spAutoFit/>
          </a:bodyPr>
          <a:lstStyle/>
          <a:p>
            <a:pPr algn="ctr"/>
            <a:r>
              <a:rPr lang="fr-FR" sz="1400" dirty="0">
                <a:solidFill>
                  <a:schemeClr val="bg1"/>
                </a:solidFill>
                <a:latin typeface="Calibri" panose="020F0502020204030204" pitchFamily="34" charset="0"/>
                <a:ea typeface="MS Mincho" panose="02020609040205080304" pitchFamily="49" charset="-128"/>
                <a:cs typeface="Calibri" panose="020F0502020204030204" pitchFamily="34" charset="0"/>
              </a:rPr>
              <a:t>Accès</a:t>
            </a:r>
            <a:endParaRPr lang="fr-FR" sz="1400" dirty="0">
              <a:solidFill>
                <a:schemeClr val="bg1"/>
              </a:solidFill>
            </a:endParaRPr>
          </a:p>
        </p:txBody>
      </p:sp>
      <p:pic>
        <p:nvPicPr>
          <p:cNvPr id="23" name="Image 22">
            <a:extLst>
              <a:ext uri="{FF2B5EF4-FFF2-40B4-BE49-F238E27FC236}">
                <a16:creationId xmlns:a16="http://schemas.microsoft.com/office/drawing/2014/main" id="{C336CA49-3A5C-0D4B-8819-0C22E7885F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5975" y="4013990"/>
            <a:ext cx="532864" cy="1078959"/>
          </a:xfrm>
          <a:prstGeom prst="rect">
            <a:avLst/>
          </a:prstGeom>
        </p:spPr>
      </p:pic>
      <p:pic>
        <p:nvPicPr>
          <p:cNvPr id="25" name="Image 24">
            <a:extLst>
              <a:ext uri="{FF2B5EF4-FFF2-40B4-BE49-F238E27FC236}">
                <a16:creationId xmlns:a16="http://schemas.microsoft.com/office/drawing/2014/main" id="{F021DC89-C1F5-A344-8B07-B332FABD58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5535172" y="4013990"/>
            <a:ext cx="462631" cy="1073860"/>
          </a:xfrm>
          <a:prstGeom prst="rect">
            <a:avLst/>
          </a:prstGeom>
        </p:spPr>
      </p:pic>
      <p:pic>
        <p:nvPicPr>
          <p:cNvPr id="26" name="Image 25">
            <a:extLst>
              <a:ext uri="{FF2B5EF4-FFF2-40B4-BE49-F238E27FC236}">
                <a16:creationId xmlns:a16="http://schemas.microsoft.com/office/drawing/2014/main" id="{B8A3EEDE-BF48-984A-9E89-D10B2086C77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11144" y="3184954"/>
            <a:ext cx="962592" cy="768199"/>
          </a:xfrm>
          <a:prstGeom prst="rect">
            <a:avLst/>
          </a:prstGeom>
        </p:spPr>
      </p:pic>
      <p:sp>
        <p:nvSpPr>
          <p:cNvPr id="33" name="ZoneTexte 32">
            <a:extLst>
              <a:ext uri="{FF2B5EF4-FFF2-40B4-BE49-F238E27FC236}">
                <a16:creationId xmlns:a16="http://schemas.microsoft.com/office/drawing/2014/main" id="{EFD074B3-78DF-AD45-BE86-C4651E293B4C}"/>
              </a:ext>
            </a:extLst>
          </p:cNvPr>
          <p:cNvSpPr txBox="1"/>
          <p:nvPr/>
        </p:nvSpPr>
        <p:spPr>
          <a:xfrm>
            <a:off x="5320836" y="3209567"/>
            <a:ext cx="943207" cy="523220"/>
          </a:xfrm>
          <a:prstGeom prst="rect">
            <a:avLst/>
          </a:prstGeom>
          <a:noFill/>
        </p:spPr>
        <p:txBody>
          <a:bodyPr wrap="square" rtlCol="0">
            <a:spAutoFit/>
          </a:bodyPr>
          <a:lstStyle/>
          <a:p>
            <a:pPr algn="ctr"/>
            <a:r>
              <a:rPr lang="fr-FR" sz="1400" b="1" dirty="0">
                <a:solidFill>
                  <a:srgbClr val="EE6E6C"/>
                </a:solidFill>
              </a:rPr>
              <a:t>Pas d’accord !</a:t>
            </a:r>
          </a:p>
        </p:txBody>
      </p:sp>
      <p:sp>
        <p:nvSpPr>
          <p:cNvPr id="34" name="Rectangle 33">
            <a:extLst>
              <a:ext uri="{FF2B5EF4-FFF2-40B4-BE49-F238E27FC236}">
                <a16:creationId xmlns:a16="http://schemas.microsoft.com/office/drawing/2014/main" id="{66D59B73-C294-D145-9C4D-346DFAE81B18}"/>
              </a:ext>
            </a:extLst>
          </p:cNvPr>
          <p:cNvSpPr/>
          <p:nvPr/>
        </p:nvSpPr>
        <p:spPr>
          <a:xfrm>
            <a:off x="9140745" y="5127036"/>
            <a:ext cx="1188000" cy="307777"/>
          </a:xfrm>
          <a:prstGeom prst="rect">
            <a:avLst/>
          </a:prstGeom>
          <a:solidFill>
            <a:srgbClr val="ED6E6C"/>
          </a:solidFill>
        </p:spPr>
        <p:txBody>
          <a:bodyPr wrap="square">
            <a:spAutoFit/>
          </a:bodyPr>
          <a:lstStyle/>
          <a:p>
            <a:pPr algn="ctr"/>
            <a:r>
              <a:rPr lang="fr-FR" sz="1400" dirty="0">
                <a:solidFill>
                  <a:schemeClr val="bg1"/>
                </a:solidFill>
                <a:latin typeface="Calibri" panose="020F0502020204030204" pitchFamily="34" charset="0"/>
                <a:ea typeface="MS Mincho" panose="02020609040205080304" pitchFamily="49" charset="-128"/>
                <a:cs typeface="Calibri" panose="020F0502020204030204" pitchFamily="34" charset="0"/>
              </a:rPr>
              <a:t>Effacement</a:t>
            </a:r>
            <a:endParaRPr lang="fr-FR" sz="1400" dirty="0">
              <a:solidFill>
                <a:schemeClr val="bg1"/>
              </a:solidFill>
            </a:endParaRPr>
          </a:p>
        </p:txBody>
      </p:sp>
      <p:sp>
        <p:nvSpPr>
          <p:cNvPr id="35" name="Rectangle 34">
            <a:extLst>
              <a:ext uri="{FF2B5EF4-FFF2-40B4-BE49-F238E27FC236}">
                <a16:creationId xmlns:a16="http://schemas.microsoft.com/office/drawing/2014/main" id="{81212D89-0577-6240-97CC-3873A6C0B836}"/>
              </a:ext>
            </a:extLst>
          </p:cNvPr>
          <p:cNvSpPr/>
          <p:nvPr/>
        </p:nvSpPr>
        <p:spPr>
          <a:xfrm>
            <a:off x="6518631" y="5127037"/>
            <a:ext cx="1188000" cy="307777"/>
          </a:xfrm>
          <a:prstGeom prst="rect">
            <a:avLst/>
          </a:prstGeom>
          <a:solidFill>
            <a:srgbClr val="ED6E6C"/>
          </a:solidFill>
        </p:spPr>
        <p:txBody>
          <a:bodyPr wrap="square">
            <a:spAutoFit/>
          </a:bodyPr>
          <a:lstStyle/>
          <a:p>
            <a:pPr algn="ctr"/>
            <a:r>
              <a:rPr lang="fr-FR" sz="1400" dirty="0">
                <a:solidFill>
                  <a:schemeClr val="bg1"/>
                </a:solidFill>
                <a:latin typeface="Calibri" panose="020F0502020204030204" pitchFamily="34" charset="0"/>
                <a:ea typeface="MS Mincho" panose="02020609040205080304" pitchFamily="49" charset="-128"/>
                <a:cs typeface="Calibri" panose="020F0502020204030204" pitchFamily="34" charset="0"/>
              </a:rPr>
              <a:t>Portabilité</a:t>
            </a:r>
            <a:endParaRPr lang="fr-FR" sz="1400" dirty="0">
              <a:solidFill>
                <a:schemeClr val="bg1"/>
              </a:solidFill>
            </a:endParaRPr>
          </a:p>
        </p:txBody>
      </p:sp>
      <p:sp>
        <p:nvSpPr>
          <p:cNvPr id="36" name="Rectangle 35">
            <a:extLst>
              <a:ext uri="{FF2B5EF4-FFF2-40B4-BE49-F238E27FC236}">
                <a16:creationId xmlns:a16="http://schemas.microsoft.com/office/drawing/2014/main" id="{CBD72BAB-D359-C144-BA47-CC3741A85FA0}"/>
              </a:ext>
            </a:extLst>
          </p:cNvPr>
          <p:cNvSpPr/>
          <p:nvPr/>
        </p:nvSpPr>
        <p:spPr>
          <a:xfrm>
            <a:off x="7829688" y="5127037"/>
            <a:ext cx="1188000" cy="307777"/>
          </a:xfrm>
          <a:prstGeom prst="rect">
            <a:avLst/>
          </a:prstGeom>
          <a:solidFill>
            <a:srgbClr val="ED6E6C"/>
          </a:solidFill>
        </p:spPr>
        <p:txBody>
          <a:bodyPr wrap="square">
            <a:spAutoFit/>
          </a:bodyPr>
          <a:lstStyle/>
          <a:p>
            <a:pPr algn="ctr"/>
            <a:r>
              <a:rPr lang="fr-FR" sz="1400" dirty="0">
                <a:solidFill>
                  <a:schemeClr val="bg1"/>
                </a:solidFill>
                <a:latin typeface="Calibri" panose="020F0502020204030204" pitchFamily="34" charset="0"/>
                <a:ea typeface="MS Mincho" panose="02020609040205080304" pitchFamily="49" charset="-128"/>
                <a:cs typeface="Calibri" panose="020F0502020204030204" pitchFamily="34" charset="0"/>
              </a:rPr>
              <a:t>Limitation</a:t>
            </a:r>
            <a:endParaRPr lang="fr-FR" sz="1400" dirty="0">
              <a:solidFill>
                <a:schemeClr val="bg1"/>
              </a:solidFill>
            </a:endParaRPr>
          </a:p>
        </p:txBody>
      </p:sp>
      <p:sp>
        <p:nvSpPr>
          <p:cNvPr id="37" name="Rectangle 36">
            <a:extLst>
              <a:ext uri="{FF2B5EF4-FFF2-40B4-BE49-F238E27FC236}">
                <a16:creationId xmlns:a16="http://schemas.microsoft.com/office/drawing/2014/main" id="{901CD703-791D-F24D-90DB-5FA3D1153777}"/>
              </a:ext>
            </a:extLst>
          </p:cNvPr>
          <p:cNvSpPr/>
          <p:nvPr/>
        </p:nvSpPr>
        <p:spPr>
          <a:xfrm>
            <a:off x="5181497" y="5127037"/>
            <a:ext cx="1188000" cy="307777"/>
          </a:xfrm>
          <a:prstGeom prst="rect">
            <a:avLst/>
          </a:prstGeom>
          <a:solidFill>
            <a:srgbClr val="ED6E6C"/>
          </a:solidFill>
        </p:spPr>
        <p:txBody>
          <a:bodyPr wrap="square">
            <a:spAutoFit/>
          </a:bodyPr>
          <a:lstStyle/>
          <a:p>
            <a:pPr algn="ctr"/>
            <a:r>
              <a:rPr lang="fr-FR" sz="1400" dirty="0">
                <a:solidFill>
                  <a:schemeClr val="bg1"/>
                </a:solidFill>
                <a:latin typeface="Calibri" panose="020F0502020204030204" pitchFamily="34" charset="0"/>
                <a:ea typeface="MS Mincho" panose="02020609040205080304" pitchFamily="49" charset="-128"/>
                <a:cs typeface="Calibri" panose="020F0502020204030204" pitchFamily="34" charset="0"/>
              </a:rPr>
              <a:t>Opposition</a:t>
            </a:r>
            <a:endParaRPr lang="fr-FR" sz="1400" dirty="0">
              <a:solidFill>
                <a:schemeClr val="bg1"/>
              </a:solidFill>
            </a:endParaRPr>
          </a:p>
        </p:txBody>
      </p:sp>
      <p:pic>
        <p:nvPicPr>
          <p:cNvPr id="40" name="Image 39">
            <a:extLst>
              <a:ext uri="{FF2B5EF4-FFF2-40B4-BE49-F238E27FC236}">
                <a16:creationId xmlns:a16="http://schemas.microsoft.com/office/drawing/2014/main" id="{E0AD78C3-44C6-4F46-BDEA-B04B592B391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37625" y="4464516"/>
            <a:ext cx="753082" cy="541852"/>
          </a:xfrm>
          <a:prstGeom prst="rect">
            <a:avLst/>
          </a:prstGeom>
        </p:spPr>
      </p:pic>
      <p:cxnSp>
        <p:nvCxnSpPr>
          <p:cNvPr id="41" name="Connecteur droit avec flèche 40">
            <a:extLst>
              <a:ext uri="{FF2B5EF4-FFF2-40B4-BE49-F238E27FC236}">
                <a16:creationId xmlns:a16="http://schemas.microsoft.com/office/drawing/2014/main" id="{E700F8B7-A36E-2E46-8233-AFBEB0635015}"/>
              </a:ext>
            </a:extLst>
          </p:cNvPr>
          <p:cNvCxnSpPr>
            <a:cxnSpLocks/>
          </p:cNvCxnSpPr>
          <p:nvPr/>
        </p:nvCxnSpPr>
        <p:spPr>
          <a:xfrm>
            <a:off x="4490517" y="3753046"/>
            <a:ext cx="0" cy="349905"/>
          </a:xfrm>
          <a:prstGeom prst="straightConnector1">
            <a:avLst/>
          </a:prstGeom>
          <a:ln w="381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8F0F227-D6D8-3F43-A51C-0FCC801B8EC5}"/>
              </a:ext>
            </a:extLst>
          </p:cNvPr>
          <p:cNvSpPr/>
          <p:nvPr/>
        </p:nvSpPr>
        <p:spPr>
          <a:xfrm>
            <a:off x="1276840" y="5127037"/>
            <a:ext cx="1185563" cy="307777"/>
          </a:xfrm>
          <a:prstGeom prst="rect">
            <a:avLst/>
          </a:prstGeom>
          <a:solidFill>
            <a:srgbClr val="ED6E6C"/>
          </a:solidFill>
        </p:spPr>
        <p:txBody>
          <a:bodyPr wrap="square">
            <a:spAutoFit/>
          </a:bodyPr>
          <a:lstStyle/>
          <a:p>
            <a:pPr algn="ctr"/>
            <a:r>
              <a:rPr lang="fr-FR" sz="1400" dirty="0">
                <a:solidFill>
                  <a:schemeClr val="bg1"/>
                </a:solidFill>
                <a:latin typeface="Calibri" panose="020F0502020204030204" pitchFamily="34" charset="0"/>
                <a:ea typeface="MS Mincho" panose="02020609040205080304" pitchFamily="49" charset="-128"/>
                <a:cs typeface="Calibri" panose="020F0502020204030204" pitchFamily="34" charset="0"/>
              </a:rPr>
              <a:t>Information</a:t>
            </a:r>
            <a:endParaRPr lang="fr-FR" sz="1400" dirty="0">
              <a:solidFill>
                <a:schemeClr val="bg1"/>
              </a:solidFill>
            </a:endParaRPr>
          </a:p>
        </p:txBody>
      </p:sp>
      <p:pic>
        <p:nvPicPr>
          <p:cNvPr id="43" name="Image 42">
            <a:extLst>
              <a:ext uri="{FF2B5EF4-FFF2-40B4-BE49-F238E27FC236}">
                <a16:creationId xmlns:a16="http://schemas.microsoft.com/office/drawing/2014/main" id="{55A834C2-8051-874D-9887-F566BF4DA57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99445" y="3975367"/>
            <a:ext cx="417625" cy="1102760"/>
          </a:xfrm>
          <a:prstGeom prst="rect">
            <a:avLst/>
          </a:prstGeom>
        </p:spPr>
      </p:pic>
      <p:pic>
        <p:nvPicPr>
          <p:cNvPr id="44" name="Image 43">
            <a:extLst>
              <a:ext uri="{FF2B5EF4-FFF2-40B4-BE49-F238E27FC236}">
                <a16:creationId xmlns:a16="http://schemas.microsoft.com/office/drawing/2014/main" id="{5693F9AE-32E8-9D4B-AF24-9776C9198BCF}"/>
              </a:ext>
            </a:extLst>
          </p:cNvPr>
          <p:cNvPicPr>
            <a:picLocks noChangeAspect="1"/>
          </p:cNvPicPr>
          <p:nvPr/>
        </p:nvPicPr>
        <p:blipFill>
          <a:blip r:embed="rId13"/>
          <a:stretch>
            <a:fillRect/>
          </a:stretch>
        </p:blipFill>
        <p:spPr>
          <a:xfrm>
            <a:off x="1276840" y="3230717"/>
            <a:ext cx="780313" cy="722436"/>
          </a:xfrm>
          <a:prstGeom prst="rect">
            <a:avLst/>
          </a:prstGeom>
        </p:spPr>
      </p:pic>
      <p:sp>
        <p:nvSpPr>
          <p:cNvPr id="45" name="ZoneTexte 44">
            <a:extLst>
              <a:ext uri="{FF2B5EF4-FFF2-40B4-BE49-F238E27FC236}">
                <a16:creationId xmlns:a16="http://schemas.microsoft.com/office/drawing/2014/main" id="{4E040016-F498-9D40-984C-10744283D54E}"/>
              </a:ext>
            </a:extLst>
          </p:cNvPr>
          <p:cNvSpPr txBox="1"/>
          <p:nvPr/>
        </p:nvSpPr>
        <p:spPr>
          <a:xfrm>
            <a:off x="1340957" y="3283172"/>
            <a:ext cx="652078" cy="492443"/>
          </a:xfrm>
          <a:prstGeom prst="rect">
            <a:avLst/>
          </a:prstGeom>
          <a:noFill/>
        </p:spPr>
        <p:txBody>
          <a:bodyPr wrap="square" rtlCol="0">
            <a:spAutoFit/>
          </a:bodyPr>
          <a:lstStyle/>
          <a:p>
            <a:pPr algn="ctr"/>
            <a:r>
              <a:rPr lang="fr-FR" sz="1300" b="1" dirty="0">
                <a:solidFill>
                  <a:srgbClr val="00A3A6"/>
                </a:solidFill>
              </a:rPr>
              <a:t>Je dois savoir</a:t>
            </a:r>
          </a:p>
        </p:txBody>
      </p:sp>
      <p:sp>
        <p:nvSpPr>
          <p:cNvPr id="46" name="Rectangle 45">
            <a:extLst>
              <a:ext uri="{FF2B5EF4-FFF2-40B4-BE49-F238E27FC236}">
                <a16:creationId xmlns:a16="http://schemas.microsoft.com/office/drawing/2014/main" id="{D7603D97-818A-744F-940C-356FF6E0397C}"/>
              </a:ext>
            </a:extLst>
          </p:cNvPr>
          <p:cNvSpPr/>
          <p:nvPr/>
        </p:nvSpPr>
        <p:spPr>
          <a:xfrm>
            <a:off x="3890955" y="5127037"/>
            <a:ext cx="1188000" cy="307777"/>
          </a:xfrm>
          <a:prstGeom prst="rect">
            <a:avLst/>
          </a:prstGeom>
          <a:solidFill>
            <a:srgbClr val="ED6E6C"/>
          </a:solidFill>
        </p:spPr>
        <p:txBody>
          <a:bodyPr wrap="square">
            <a:spAutoFit/>
          </a:bodyPr>
          <a:lstStyle/>
          <a:p>
            <a:pPr algn="ctr"/>
            <a:r>
              <a:rPr lang="fr-FR" sz="1400" dirty="0">
                <a:solidFill>
                  <a:schemeClr val="bg1"/>
                </a:solidFill>
                <a:latin typeface="Calibri" panose="020F0502020204030204" pitchFamily="34" charset="0"/>
                <a:ea typeface="MS Mincho" panose="02020609040205080304" pitchFamily="49" charset="-128"/>
                <a:cs typeface="Calibri" panose="020F0502020204030204" pitchFamily="34" charset="0"/>
              </a:rPr>
              <a:t>Rectification</a:t>
            </a:r>
            <a:endParaRPr lang="fr-FR" sz="1400" dirty="0">
              <a:solidFill>
                <a:schemeClr val="bg1"/>
              </a:solidFill>
            </a:endParaRPr>
          </a:p>
        </p:txBody>
      </p:sp>
      <p:sp>
        <p:nvSpPr>
          <p:cNvPr id="47" name="Forme libre 46">
            <a:extLst>
              <a:ext uri="{FF2B5EF4-FFF2-40B4-BE49-F238E27FC236}">
                <a16:creationId xmlns:a16="http://schemas.microsoft.com/office/drawing/2014/main" id="{6DEF7F3D-C99D-2940-9705-9E5002ABC695}"/>
              </a:ext>
            </a:extLst>
          </p:cNvPr>
          <p:cNvSpPr/>
          <p:nvPr/>
        </p:nvSpPr>
        <p:spPr>
          <a:xfrm>
            <a:off x="7875646" y="3786221"/>
            <a:ext cx="1096084" cy="1220147"/>
          </a:xfrm>
          <a:custGeom>
            <a:avLst/>
            <a:gdLst>
              <a:gd name="connsiteX0" fmla="*/ 0 w 6901643"/>
              <a:gd name="connsiteY0" fmla="*/ 2898193 h 5939933"/>
              <a:gd name="connsiteX1" fmla="*/ 583096 w 6901643"/>
              <a:gd name="connsiteY1" fmla="*/ 1254923 h 5939933"/>
              <a:gd name="connsiteX2" fmla="*/ 2199861 w 6901643"/>
              <a:gd name="connsiteY2" fmla="*/ 115236 h 5939933"/>
              <a:gd name="connsiteX3" fmla="*/ 5128592 w 6901643"/>
              <a:gd name="connsiteY3" fmla="*/ 194749 h 5939933"/>
              <a:gd name="connsiteX4" fmla="*/ 6718853 w 6901643"/>
              <a:gd name="connsiteY4" fmla="*/ 1493462 h 5939933"/>
              <a:gd name="connsiteX5" fmla="*/ 6679096 w 6901643"/>
              <a:gd name="connsiteY5" fmla="*/ 3481288 h 5939933"/>
              <a:gd name="connsiteX6" fmla="*/ 5035827 w 6901643"/>
              <a:gd name="connsiteY6" fmla="*/ 5813671 h 5939933"/>
              <a:gd name="connsiteX7" fmla="*/ 1404731 w 6901643"/>
              <a:gd name="connsiteY7" fmla="*/ 5429358 h 5939933"/>
              <a:gd name="connsiteX8" fmla="*/ 66261 w 6901643"/>
              <a:gd name="connsiteY8" fmla="*/ 3746332 h 59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1643" h="5939933">
                <a:moveTo>
                  <a:pt x="0" y="2898193"/>
                </a:moveTo>
                <a:cubicBezTo>
                  <a:pt x="108226" y="2308471"/>
                  <a:pt x="216452" y="1718749"/>
                  <a:pt x="583096" y="1254923"/>
                </a:cubicBezTo>
                <a:cubicBezTo>
                  <a:pt x="949740" y="791097"/>
                  <a:pt x="1442278" y="291932"/>
                  <a:pt x="2199861" y="115236"/>
                </a:cubicBezTo>
                <a:cubicBezTo>
                  <a:pt x="2957444" y="-61460"/>
                  <a:pt x="4375427" y="-34955"/>
                  <a:pt x="5128592" y="194749"/>
                </a:cubicBezTo>
                <a:cubicBezTo>
                  <a:pt x="5881757" y="424453"/>
                  <a:pt x="6460436" y="945705"/>
                  <a:pt x="6718853" y="1493462"/>
                </a:cubicBezTo>
                <a:cubicBezTo>
                  <a:pt x="6977270" y="2041219"/>
                  <a:pt x="6959600" y="2761253"/>
                  <a:pt x="6679096" y="3481288"/>
                </a:cubicBezTo>
                <a:cubicBezTo>
                  <a:pt x="6398592" y="4201323"/>
                  <a:pt x="5914888" y="5488993"/>
                  <a:pt x="5035827" y="5813671"/>
                </a:cubicBezTo>
                <a:cubicBezTo>
                  <a:pt x="4156766" y="6138349"/>
                  <a:pt x="2232992" y="5773915"/>
                  <a:pt x="1404731" y="5429358"/>
                </a:cubicBezTo>
                <a:cubicBezTo>
                  <a:pt x="576470" y="5084802"/>
                  <a:pt x="321365" y="4415567"/>
                  <a:pt x="66261" y="3746332"/>
                </a:cubicBezTo>
              </a:path>
            </a:pathLst>
          </a:custGeom>
          <a:noFill/>
          <a:ln w="38100">
            <a:solidFill>
              <a:srgbClr val="00A3A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pic>
        <p:nvPicPr>
          <p:cNvPr id="48" name="Image 47">
            <a:extLst>
              <a:ext uri="{FF2B5EF4-FFF2-40B4-BE49-F238E27FC236}">
                <a16:creationId xmlns:a16="http://schemas.microsoft.com/office/drawing/2014/main" id="{13018C6C-CA9F-E84D-9CCA-B346E56D8E4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023743" y="3924819"/>
            <a:ext cx="1892433" cy="917191"/>
          </a:xfrm>
          <a:prstGeom prst="rect">
            <a:avLst/>
          </a:prstGeom>
        </p:spPr>
      </p:pic>
      <p:pic>
        <p:nvPicPr>
          <p:cNvPr id="50" name="Image 49">
            <a:extLst>
              <a:ext uri="{FF2B5EF4-FFF2-40B4-BE49-F238E27FC236}">
                <a16:creationId xmlns:a16="http://schemas.microsoft.com/office/drawing/2014/main" id="{178C5CAC-6B09-FE47-886A-F525006DD10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481553" y="2970179"/>
            <a:ext cx="1295872" cy="814674"/>
          </a:xfrm>
          <a:prstGeom prst="rect">
            <a:avLst/>
          </a:prstGeom>
        </p:spPr>
      </p:pic>
      <p:pic>
        <p:nvPicPr>
          <p:cNvPr id="51" name="Image 50">
            <a:extLst>
              <a:ext uri="{FF2B5EF4-FFF2-40B4-BE49-F238E27FC236}">
                <a16:creationId xmlns:a16="http://schemas.microsoft.com/office/drawing/2014/main" id="{38F9FD4C-90DA-5044-AD4C-DE0DCED629C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24904" y="2970179"/>
            <a:ext cx="1295872" cy="814674"/>
          </a:xfrm>
          <a:prstGeom prst="rect">
            <a:avLst/>
          </a:prstGeom>
        </p:spPr>
      </p:pic>
      <p:pic>
        <p:nvPicPr>
          <p:cNvPr id="52" name="Image 51">
            <a:extLst>
              <a:ext uri="{FF2B5EF4-FFF2-40B4-BE49-F238E27FC236}">
                <a16:creationId xmlns:a16="http://schemas.microsoft.com/office/drawing/2014/main" id="{05E9DBD2-8891-FC4F-85C4-23EF49B5E5C4}"/>
              </a:ext>
            </a:extLst>
          </p:cNvPr>
          <p:cNvPicPr>
            <a:picLocks noChangeAspect="1"/>
          </p:cNvPicPr>
          <p:nvPr/>
        </p:nvPicPr>
        <p:blipFill>
          <a:blip r:embed="rId15"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792261" y="4252333"/>
            <a:ext cx="1295872" cy="814674"/>
          </a:xfrm>
          <a:prstGeom prst="rect">
            <a:avLst/>
          </a:prstGeom>
        </p:spPr>
      </p:pic>
      <p:pic>
        <p:nvPicPr>
          <p:cNvPr id="27" name="Object 1">
            <a:extLst>
              <a:ext uri="{FF2B5EF4-FFF2-40B4-BE49-F238E27FC236}">
                <a16:creationId xmlns:a16="http://schemas.microsoft.com/office/drawing/2014/main" id="{BDA7A0D3-80D6-3A45-AB1F-6A3608F1FC7B}"/>
              </a:ext>
            </a:extLst>
          </p:cNvPr>
          <p:cNvPicPr>
            <a:picLocks noChangeAspect="1"/>
          </p:cNvPicPr>
          <p:nvPr/>
        </p:nvPicPr>
        <p:blipFill rotWithShape="1">
          <a:blip r:embed="rId16" cstate="print"/>
          <a:srcRect l="67812" t="1112" r="10000" b="1668"/>
          <a:stretch/>
        </p:blipFill>
        <p:spPr>
          <a:xfrm>
            <a:off x="11341696" y="2507485"/>
            <a:ext cx="720587" cy="1776095"/>
          </a:xfrm>
          <a:prstGeom prst="rect">
            <a:avLst/>
          </a:prstGeom>
        </p:spPr>
      </p:pic>
      <p:sp>
        <p:nvSpPr>
          <p:cNvPr id="24" name="Rectangle à coins arrondis 23">
            <a:extLst>
              <a:ext uri="{FF2B5EF4-FFF2-40B4-BE49-F238E27FC236}">
                <a16:creationId xmlns:a16="http://schemas.microsoft.com/office/drawing/2014/main" id="{AC0873DA-9741-9343-85B9-F94391247726}"/>
              </a:ext>
            </a:extLst>
          </p:cNvPr>
          <p:cNvSpPr/>
          <p:nvPr/>
        </p:nvSpPr>
        <p:spPr>
          <a:xfrm>
            <a:off x="9670310" y="2284179"/>
            <a:ext cx="1703542" cy="1237417"/>
          </a:xfrm>
          <a:prstGeom prst="roundRect">
            <a:avLst>
              <a:gd name="adj" fmla="val 10062"/>
            </a:avLst>
          </a:prstGeom>
          <a:solidFill>
            <a:schemeClr val="bg1"/>
          </a:solidFill>
          <a:ln w="28575">
            <a:solidFill>
              <a:srgbClr val="ED6E6C"/>
            </a:solidFill>
          </a:ln>
        </p:spPr>
        <p:txBody>
          <a:bodyPr wrap="square">
            <a:spAutoFit/>
          </a:bodyPr>
          <a:lstStyle/>
          <a:p>
            <a:pPr algn="ctr"/>
            <a:r>
              <a:rPr lang="fr-FR" sz="1400" dirty="0">
                <a:solidFill>
                  <a:srgbClr val="ED6E6C"/>
                </a:solidFill>
              </a:rPr>
              <a:t>Exception au droit d’information : </a:t>
            </a:r>
            <a:r>
              <a:rPr lang="fr-FR" sz="1400" b="1" dirty="0">
                <a:solidFill>
                  <a:srgbClr val="ED6E6C"/>
                </a:solidFill>
              </a:rPr>
              <a:t>possible si réutilisation de données</a:t>
            </a:r>
            <a:endParaRPr lang="fr-FR" sz="1400" dirty="0">
              <a:solidFill>
                <a:srgbClr val="ED6E6C"/>
              </a:solidFill>
            </a:endParaRPr>
          </a:p>
        </p:txBody>
      </p:sp>
      <p:pic>
        <p:nvPicPr>
          <p:cNvPr id="28" name="Image 27">
            <a:extLst>
              <a:ext uri="{FF2B5EF4-FFF2-40B4-BE49-F238E27FC236}">
                <a16:creationId xmlns:a16="http://schemas.microsoft.com/office/drawing/2014/main" id="{F8D0EC29-72A7-9C4C-B6C4-F2094330C125}"/>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10853" t="11836" r="11134" b="11923"/>
          <a:stretch/>
        </p:blipFill>
        <p:spPr>
          <a:xfrm>
            <a:off x="9164754" y="2771294"/>
            <a:ext cx="732949" cy="668910"/>
          </a:xfrm>
          <a:prstGeom prst="rect">
            <a:avLst/>
          </a:prstGeom>
        </p:spPr>
      </p:pic>
    </p:spTree>
    <p:extLst>
      <p:ext uri="{BB962C8B-B14F-4D97-AF65-F5344CB8AC3E}">
        <p14:creationId xmlns:p14="http://schemas.microsoft.com/office/powerpoint/2010/main" val="275790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F6A9F-199E-5F4E-94CF-C1EE4FFD8F65}"/>
              </a:ext>
            </a:extLst>
          </p:cNvPr>
          <p:cNvSpPr>
            <a:spLocks noGrp="1"/>
          </p:cNvSpPr>
          <p:nvPr>
            <p:ph type="ctrTitle"/>
          </p:nvPr>
        </p:nvSpPr>
        <p:spPr/>
        <p:txBody>
          <a:bodyPr/>
          <a:lstStyle/>
          <a:p>
            <a:r>
              <a:rPr lang="fr-FR" dirty="0"/>
              <a:t>Les principaux concepts</a:t>
            </a:r>
          </a:p>
        </p:txBody>
      </p:sp>
    </p:spTree>
    <p:extLst>
      <p:ext uri="{BB962C8B-B14F-4D97-AF65-F5344CB8AC3E}">
        <p14:creationId xmlns:p14="http://schemas.microsoft.com/office/powerpoint/2010/main" val="337933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F6A9F-199E-5F4E-94CF-C1EE4FFD8F65}"/>
              </a:ext>
            </a:extLst>
          </p:cNvPr>
          <p:cNvSpPr>
            <a:spLocks noGrp="1"/>
          </p:cNvSpPr>
          <p:nvPr>
            <p:ph type="ctrTitle"/>
          </p:nvPr>
        </p:nvSpPr>
        <p:spPr>
          <a:xfrm>
            <a:off x="2392010" y="2718046"/>
            <a:ext cx="9144000" cy="1057708"/>
          </a:xfrm>
        </p:spPr>
        <p:txBody>
          <a:bodyPr/>
          <a:lstStyle/>
          <a:p>
            <a:r>
              <a:rPr lang="fr-FR" dirty="0">
                <a:hlinkClick r:id="rId2"/>
              </a:rPr>
              <a:t>RGPD, tous concernés ?</a:t>
            </a:r>
            <a:endParaRPr lang="fr-FR" dirty="0"/>
          </a:p>
        </p:txBody>
      </p:sp>
    </p:spTree>
    <p:extLst>
      <p:ext uri="{BB962C8B-B14F-4D97-AF65-F5344CB8AC3E}">
        <p14:creationId xmlns:p14="http://schemas.microsoft.com/office/powerpoint/2010/main" val="428987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F08CA-AA0E-CD41-83EE-E4FA3F83D397}"/>
              </a:ext>
            </a:extLst>
          </p:cNvPr>
          <p:cNvSpPr>
            <a:spLocks noGrp="1"/>
          </p:cNvSpPr>
          <p:nvPr>
            <p:ph type="title"/>
          </p:nvPr>
        </p:nvSpPr>
        <p:spPr/>
        <p:txBody>
          <a:bodyPr/>
          <a:lstStyle/>
          <a:p>
            <a:r>
              <a:rPr lang="fr-FR" dirty="0"/>
              <a:t>Plus de responsabilité</a:t>
            </a:r>
          </a:p>
        </p:txBody>
      </p:sp>
      <p:sp>
        <p:nvSpPr>
          <p:cNvPr id="4" name="Sous-titre 3">
            <a:extLst>
              <a:ext uri="{FF2B5EF4-FFF2-40B4-BE49-F238E27FC236}">
                <a16:creationId xmlns:a16="http://schemas.microsoft.com/office/drawing/2014/main" id="{7B1A1FC6-89B0-E341-98A4-BFA17956AECE}"/>
              </a:ext>
            </a:extLst>
          </p:cNvPr>
          <p:cNvSpPr>
            <a:spLocks noGrp="1"/>
          </p:cNvSpPr>
          <p:nvPr>
            <p:ph type="subTitle" idx="10"/>
          </p:nvPr>
        </p:nvSpPr>
        <p:spPr/>
        <p:txBody>
          <a:bodyPr/>
          <a:lstStyle/>
          <a:p>
            <a:r>
              <a:rPr lang="fr-FR" dirty="0"/>
              <a:t>Evolution des pratiques</a:t>
            </a:r>
          </a:p>
        </p:txBody>
      </p:sp>
      <p:sp>
        <p:nvSpPr>
          <p:cNvPr id="7" name="Rectangle 6">
            <a:extLst>
              <a:ext uri="{FF2B5EF4-FFF2-40B4-BE49-F238E27FC236}">
                <a16:creationId xmlns:a16="http://schemas.microsoft.com/office/drawing/2014/main" id="{C8F0F227-D6D8-3F43-A51C-0FCC801B8EC5}"/>
              </a:ext>
            </a:extLst>
          </p:cNvPr>
          <p:cNvSpPr/>
          <p:nvPr/>
        </p:nvSpPr>
        <p:spPr>
          <a:xfrm>
            <a:off x="1224000" y="1230079"/>
            <a:ext cx="1919250" cy="369332"/>
          </a:xfrm>
          <a:prstGeom prst="rect">
            <a:avLst/>
          </a:prstGeom>
          <a:solidFill>
            <a:srgbClr val="ED6E6C"/>
          </a:solidFill>
        </p:spPr>
        <p:txBody>
          <a:bodyPr wrap="square">
            <a:spAutoFit/>
          </a:bodyPr>
          <a:lstStyle/>
          <a:p>
            <a:r>
              <a:rPr lang="fr-FR" dirty="0">
                <a:solidFill>
                  <a:schemeClr val="bg1"/>
                </a:solidFill>
                <a:latin typeface="Calibri" panose="020F0502020204030204" pitchFamily="34" charset="0"/>
                <a:ea typeface="MS Mincho" panose="02020609040205080304" pitchFamily="49" charset="-128"/>
                <a:cs typeface="Calibri" panose="020F0502020204030204" pitchFamily="34" charset="0"/>
              </a:rPr>
              <a:t>Responsabilisation</a:t>
            </a:r>
            <a:endParaRPr lang="fr-FR" dirty="0">
              <a:solidFill>
                <a:schemeClr val="bg1"/>
              </a:solidFill>
            </a:endParaRPr>
          </a:p>
        </p:txBody>
      </p:sp>
      <p:pic>
        <p:nvPicPr>
          <p:cNvPr id="10" name="Image 9"/>
          <p:cNvPicPr>
            <a:picLocks noChangeAspect="1"/>
          </p:cNvPicPr>
          <p:nvPr/>
        </p:nvPicPr>
        <p:blipFill>
          <a:blip r:embed="rId3"/>
          <a:stretch>
            <a:fillRect/>
          </a:stretch>
        </p:blipFill>
        <p:spPr>
          <a:xfrm>
            <a:off x="4061813" y="2195125"/>
            <a:ext cx="2842390" cy="733943"/>
          </a:xfrm>
          <a:prstGeom prst="rect">
            <a:avLst/>
          </a:prstGeom>
        </p:spPr>
      </p:pic>
      <p:sp>
        <p:nvSpPr>
          <p:cNvPr id="13" name="Rectangle 12"/>
          <p:cNvSpPr/>
          <p:nvPr/>
        </p:nvSpPr>
        <p:spPr>
          <a:xfrm>
            <a:off x="2927859" y="3059070"/>
            <a:ext cx="2333581" cy="523220"/>
          </a:xfrm>
          <a:prstGeom prst="rect">
            <a:avLst/>
          </a:prstGeom>
        </p:spPr>
        <p:txBody>
          <a:bodyPr wrap="square">
            <a:spAutoFit/>
          </a:bodyPr>
          <a:lstStyle/>
          <a:p>
            <a:pPr algn="ctr"/>
            <a:r>
              <a:rPr lang="fr-FR" altLang="fr-FR" sz="1400" b="1" dirty="0">
                <a:solidFill>
                  <a:srgbClr val="ED6E6C"/>
                </a:solidFill>
                <a:latin typeface="Arial" pitchFamily="34" charset="0"/>
                <a:cs typeface="Arial" pitchFamily="34" charset="0"/>
              </a:rPr>
              <a:t>Je suis conforme</a:t>
            </a:r>
            <a:br>
              <a:rPr lang="fr-FR" altLang="fr-FR" sz="1400" b="1" dirty="0">
                <a:solidFill>
                  <a:srgbClr val="ED6E6C"/>
                </a:solidFill>
                <a:latin typeface="Arial" pitchFamily="34" charset="0"/>
                <a:cs typeface="Arial" pitchFamily="34" charset="0"/>
              </a:rPr>
            </a:br>
            <a:r>
              <a:rPr lang="fr-FR" altLang="fr-FR" sz="1400" b="1" dirty="0">
                <a:solidFill>
                  <a:srgbClr val="ED6E6C"/>
                </a:solidFill>
                <a:latin typeface="Arial" pitchFamily="34" charset="0"/>
                <a:cs typeface="Arial" pitchFamily="34" charset="0"/>
              </a:rPr>
              <a:t>et je peux le prouver !</a:t>
            </a:r>
            <a:endParaRPr lang="fr-FR" sz="1400" b="1" dirty="0">
              <a:solidFill>
                <a:srgbClr val="ED6E6C"/>
              </a:solidFill>
            </a:endParaRPr>
          </a:p>
        </p:txBody>
      </p:sp>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968872" y="3727768"/>
            <a:ext cx="995016" cy="2309635"/>
          </a:xfrm>
          <a:prstGeom prst="rect">
            <a:avLst/>
          </a:prstGeom>
        </p:spPr>
      </p:pic>
      <p:sp>
        <p:nvSpPr>
          <p:cNvPr id="17" name="ZoneTexte 16"/>
          <p:cNvSpPr txBox="1"/>
          <p:nvPr/>
        </p:nvSpPr>
        <p:spPr>
          <a:xfrm>
            <a:off x="2715366" y="2386480"/>
            <a:ext cx="1368335" cy="523220"/>
          </a:xfrm>
          <a:prstGeom prst="rect">
            <a:avLst/>
          </a:prstGeom>
          <a:noFill/>
          <a:ln w="28575">
            <a:solidFill>
              <a:srgbClr val="00A3A6"/>
            </a:solidFill>
          </a:ln>
        </p:spPr>
        <p:txBody>
          <a:bodyPr wrap="square" rtlCol="0">
            <a:spAutoFit/>
          </a:bodyPr>
          <a:lstStyle/>
          <a:p>
            <a:pPr algn="ctr"/>
            <a:r>
              <a:rPr lang="fr-FR" sz="1400" b="1" dirty="0">
                <a:solidFill>
                  <a:srgbClr val="00A3A6"/>
                </a:solidFill>
              </a:rPr>
              <a:t>Dossier de conformité</a:t>
            </a:r>
          </a:p>
        </p:txBody>
      </p:sp>
      <p:sp>
        <p:nvSpPr>
          <p:cNvPr id="18" name="ZoneTexte 17"/>
          <p:cNvSpPr txBox="1"/>
          <p:nvPr/>
        </p:nvSpPr>
        <p:spPr>
          <a:xfrm>
            <a:off x="6879316" y="2666590"/>
            <a:ext cx="1368335" cy="738664"/>
          </a:xfrm>
          <a:prstGeom prst="rect">
            <a:avLst/>
          </a:prstGeom>
          <a:noFill/>
          <a:ln w="28575">
            <a:solidFill>
              <a:srgbClr val="00A3A6"/>
            </a:solidFill>
          </a:ln>
        </p:spPr>
        <p:txBody>
          <a:bodyPr wrap="square" rtlCol="0">
            <a:spAutoFit/>
          </a:bodyPr>
          <a:lstStyle/>
          <a:p>
            <a:pPr algn="ctr"/>
            <a:r>
              <a:rPr lang="fr-FR" sz="1400" b="1" dirty="0">
                <a:solidFill>
                  <a:srgbClr val="00A3A6"/>
                </a:solidFill>
              </a:rPr>
              <a:t>Inscription au registre de l’établissement</a:t>
            </a:r>
          </a:p>
        </p:txBody>
      </p:sp>
      <p:pic>
        <p:nvPicPr>
          <p:cNvPr id="20" name="Image 19" descr="Responsable 3.png">
            <a:extLst>
              <a:ext uri="{FF2B5EF4-FFF2-40B4-BE49-F238E27FC236}">
                <a16:creationId xmlns:a16="http://schemas.microsoft.com/office/drawing/2014/main" id="{5C395AAD-C3AD-1245-B629-6F169DAEC9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2608" y="3700920"/>
            <a:ext cx="786716" cy="2336483"/>
          </a:xfrm>
          <a:prstGeom prst="rect">
            <a:avLst/>
          </a:prstGeom>
        </p:spPr>
      </p:pic>
      <p:pic>
        <p:nvPicPr>
          <p:cNvPr id="21" name="Image 20">
            <a:extLst>
              <a:ext uri="{FF2B5EF4-FFF2-40B4-BE49-F238E27FC236}">
                <a16:creationId xmlns:a16="http://schemas.microsoft.com/office/drawing/2014/main" id="{240B2643-BC99-2549-AAEF-5336685ADE15}"/>
              </a:ext>
            </a:extLst>
          </p:cNvPr>
          <p:cNvPicPr>
            <a:picLocks noChangeAspect="1"/>
          </p:cNvPicPr>
          <p:nvPr/>
        </p:nvPicPr>
        <p:blipFill>
          <a:blip r:embed="rId6"/>
          <a:stretch>
            <a:fillRect/>
          </a:stretch>
        </p:blipFill>
        <p:spPr>
          <a:xfrm>
            <a:off x="3019791" y="3570759"/>
            <a:ext cx="1919262" cy="180166"/>
          </a:xfrm>
          <a:prstGeom prst="rect">
            <a:avLst/>
          </a:prstGeom>
        </p:spPr>
      </p:pic>
      <p:pic>
        <p:nvPicPr>
          <p:cNvPr id="24" name="Image 23">
            <a:extLst>
              <a:ext uri="{FF2B5EF4-FFF2-40B4-BE49-F238E27FC236}">
                <a16:creationId xmlns:a16="http://schemas.microsoft.com/office/drawing/2014/main" id="{627B5F0C-A9CE-5E4D-9FAC-5A23886537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3628" y="3957957"/>
            <a:ext cx="728980" cy="587829"/>
          </a:xfrm>
          <a:prstGeom prst="rect">
            <a:avLst/>
          </a:prstGeom>
        </p:spPr>
      </p:pic>
      <p:sp>
        <p:nvSpPr>
          <p:cNvPr id="25" name="ZoneTexte 24">
            <a:extLst>
              <a:ext uri="{FF2B5EF4-FFF2-40B4-BE49-F238E27FC236}">
                <a16:creationId xmlns:a16="http://schemas.microsoft.com/office/drawing/2014/main" id="{E0BACDA9-91CD-A24B-86D8-FD6DBD229CFC}"/>
              </a:ext>
            </a:extLst>
          </p:cNvPr>
          <p:cNvSpPr txBox="1"/>
          <p:nvPr/>
        </p:nvSpPr>
        <p:spPr>
          <a:xfrm>
            <a:off x="2385491" y="4020849"/>
            <a:ext cx="542368" cy="369332"/>
          </a:xfrm>
          <a:prstGeom prst="rect">
            <a:avLst/>
          </a:prstGeom>
          <a:noFill/>
        </p:spPr>
        <p:txBody>
          <a:bodyPr wrap="square" rtlCol="0">
            <a:spAutoFit/>
          </a:bodyPr>
          <a:lstStyle/>
          <a:p>
            <a:pPr algn="ctr"/>
            <a:r>
              <a:rPr lang="fr-FR" b="1">
                <a:solidFill>
                  <a:srgbClr val="00A3A6"/>
                </a:solidFill>
              </a:rPr>
              <a:t>RT</a:t>
            </a:r>
            <a:endParaRPr lang="fr-FR" b="1" dirty="0">
              <a:solidFill>
                <a:srgbClr val="00A3A6"/>
              </a:solidFill>
            </a:endParaRPr>
          </a:p>
        </p:txBody>
      </p:sp>
      <p:grpSp>
        <p:nvGrpSpPr>
          <p:cNvPr id="26" name="Grouper 25"/>
          <p:cNvGrpSpPr/>
          <p:nvPr/>
        </p:nvGrpSpPr>
        <p:grpSpPr>
          <a:xfrm>
            <a:off x="1847449" y="2102686"/>
            <a:ext cx="1080902" cy="700095"/>
            <a:chOff x="3255664" y="1496868"/>
            <a:chExt cx="1369749" cy="887180"/>
          </a:xfrm>
        </p:grpSpPr>
        <p:pic>
          <p:nvPicPr>
            <p:cNvPr id="9" name="Image 8">
              <a:extLst>
                <a:ext uri="{FF2B5EF4-FFF2-40B4-BE49-F238E27FC236}">
                  <a16:creationId xmlns:a16="http://schemas.microsoft.com/office/drawing/2014/main" id="{7FA8F486-B813-7F42-99A6-E2A8BFE90982}"/>
                </a:ext>
              </a:extLst>
            </p:cNvPr>
            <p:cNvPicPr>
              <a:picLocks noChangeAspect="1"/>
            </p:cNvPicPr>
            <p:nvPr/>
          </p:nvPicPr>
          <p:blipFill>
            <a:blip r:embed="rId8"/>
            <a:stretch>
              <a:fillRect/>
            </a:stretch>
          </p:blipFill>
          <p:spPr>
            <a:xfrm>
              <a:off x="3255664" y="1496868"/>
              <a:ext cx="1369749" cy="887180"/>
            </a:xfrm>
            <a:prstGeom prst="rect">
              <a:avLst/>
            </a:prstGeom>
          </p:spPr>
        </p:pic>
        <p:pic>
          <p:nvPicPr>
            <p:cNvPr id="14" name="Image 13"/>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3481996" y="1935634"/>
              <a:ext cx="816668" cy="448329"/>
            </a:xfrm>
            <a:prstGeom prst="rect">
              <a:avLst/>
            </a:prstGeom>
          </p:spPr>
        </p:pic>
      </p:grpSp>
      <p:pic>
        <p:nvPicPr>
          <p:cNvPr id="11" name="Imag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91820" y="3320680"/>
            <a:ext cx="1449356" cy="860489"/>
          </a:xfrm>
          <a:prstGeom prst="rect">
            <a:avLst/>
          </a:prstGeom>
        </p:spPr>
      </p:pic>
      <p:pic>
        <p:nvPicPr>
          <p:cNvPr id="12" name="Imag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48370" y="2800024"/>
            <a:ext cx="785351" cy="864868"/>
          </a:xfrm>
          <a:prstGeom prst="rect">
            <a:avLst/>
          </a:prstGeom>
        </p:spPr>
      </p:pic>
      <p:sp>
        <p:nvSpPr>
          <p:cNvPr id="27" name="Rectangle 26"/>
          <p:cNvSpPr/>
          <p:nvPr/>
        </p:nvSpPr>
        <p:spPr>
          <a:xfrm>
            <a:off x="8195459" y="2832095"/>
            <a:ext cx="2333581" cy="738664"/>
          </a:xfrm>
          <a:prstGeom prst="rect">
            <a:avLst/>
          </a:prstGeom>
        </p:spPr>
        <p:txBody>
          <a:bodyPr wrap="square">
            <a:spAutoFit/>
          </a:bodyPr>
          <a:lstStyle/>
          <a:p>
            <a:pPr algn="ctr"/>
            <a:r>
              <a:rPr lang="fr-FR" altLang="fr-FR" sz="1400" b="1" dirty="0">
                <a:solidFill>
                  <a:srgbClr val="ED6E6C"/>
                </a:solidFill>
                <a:latin typeface="Arial" pitchFamily="34" charset="0"/>
                <a:cs typeface="Arial" pitchFamily="34" charset="0"/>
              </a:rPr>
              <a:t>Ce n’est pas à moi d’apporter la preuve</a:t>
            </a:r>
            <a:br>
              <a:rPr lang="fr-FR" altLang="fr-FR" sz="1400" b="1" dirty="0">
                <a:solidFill>
                  <a:srgbClr val="ED6E6C"/>
                </a:solidFill>
                <a:latin typeface="Arial" pitchFamily="34" charset="0"/>
                <a:cs typeface="Arial" pitchFamily="34" charset="0"/>
              </a:rPr>
            </a:br>
            <a:r>
              <a:rPr lang="fr-FR" altLang="fr-FR" sz="1400" b="1" dirty="0">
                <a:solidFill>
                  <a:srgbClr val="ED6E6C"/>
                </a:solidFill>
                <a:latin typeface="Arial" pitchFamily="34" charset="0"/>
                <a:cs typeface="Arial" pitchFamily="34" charset="0"/>
              </a:rPr>
              <a:t>de non-conformité </a:t>
            </a:r>
            <a:endParaRPr lang="fr-FR" sz="1400" b="1" dirty="0">
              <a:solidFill>
                <a:srgbClr val="ED6E6C"/>
              </a:solidFill>
            </a:endParaRPr>
          </a:p>
        </p:txBody>
      </p:sp>
      <p:pic>
        <p:nvPicPr>
          <p:cNvPr id="28" name="Image 27">
            <a:extLst>
              <a:ext uri="{FF2B5EF4-FFF2-40B4-BE49-F238E27FC236}">
                <a16:creationId xmlns:a16="http://schemas.microsoft.com/office/drawing/2014/main" id="{240B2643-BC99-2549-AAEF-5336685ADE15}"/>
              </a:ext>
            </a:extLst>
          </p:cNvPr>
          <p:cNvPicPr>
            <a:picLocks noChangeAspect="1"/>
          </p:cNvPicPr>
          <p:nvPr/>
        </p:nvPicPr>
        <p:blipFill>
          <a:blip r:embed="rId6"/>
          <a:stretch>
            <a:fillRect/>
          </a:stretch>
        </p:blipFill>
        <p:spPr>
          <a:xfrm>
            <a:off x="8325609" y="3559181"/>
            <a:ext cx="1919262" cy="180166"/>
          </a:xfrm>
          <a:prstGeom prst="rect">
            <a:avLst/>
          </a:prstGeom>
        </p:spPr>
      </p:pic>
    </p:spTree>
    <p:extLst>
      <p:ext uri="{BB962C8B-B14F-4D97-AF65-F5344CB8AC3E}">
        <p14:creationId xmlns:p14="http://schemas.microsoft.com/office/powerpoint/2010/main" val="35720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F08CA-AA0E-CD41-83EE-E4FA3F83D397}"/>
              </a:ext>
            </a:extLst>
          </p:cNvPr>
          <p:cNvSpPr>
            <a:spLocks noGrp="1"/>
          </p:cNvSpPr>
          <p:nvPr>
            <p:ph type="title"/>
          </p:nvPr>
        </p:nvSpPr>
        <p:spPr/>
        <p:txBody>
          <a:bodyPr/>
          <a:lstStyle/>
          <a:p>
            <a:r>
              <a:rPr lang="fr-FR" dirty="0"/>
              <a:t>Plus de responsabilité</a:t>
            </a:r>
          </a:p>
        </p:txBody>
      </p:sp>
      <p:sp>
        <p:nvSpPr>
          <p:cNvPr id="4" name="Sous-titre 3">
            <a:extLst>
              <a:ext uri="{FF2B5EF4-FFF2-40B4-BE49-F238E27FC236}">
                <a16:creationId xmlns:a16="http://schemas.microsoft.com/office/drawing/2014/main" id="{7B1A1FC6-89B0-E341-98A4-BFA17956AECE}"/>
              </a:ext>
            </a:extLst>
          </p:cNvPr>
          <p:cNvSpPr>
            <a:spLocks noGrp="1"/>
          </p:cNvSpPr>
          <p:nvPr>
            <p:ph type="subTitle" idx="10"/>
          </p:nvPr>
        </p:nvSpPr>
        <p:spPr/>
        <p:txBody>
          <a:bodyPr/>
          <a:lstStyle/>
          <a:p>
            <a:r>
              <a:rPr lang="fr-FR" dirty="0"/>
              <a:t>Evolution des pratiques</a:t>
            </a:r>
          </a:p>
        </p:txBody>
      </p:sp>
      <p:sp>
        <p:nvSpPr>
          <p:cNvPr id="8" name="Rectangle 7">
            <a:extLst>
              <a:ext uri="{FF2B5EF4-FFF2-40B4-BE49-F238E27FC236}">
                <a16:creationId xmlns:a16="http://schemas.microsoft.com/office/drawing/2014/main" id="{C8F0F227-D6D8-3F43-A51C-0FCC801B8EC5}"/>
              </a:ext>
            </a:extLst>
          </p:cNvPr>
          <p:cNvSpPr/>
          <p:nvPr/>
        </p:nvSpPr>
        <p:spPr>
          <a:xfrm>
            <a:off x="1224000" y="1230079"/>
            <a:ext cx="2456460" cy="369332"/>
          </a:xfrm>
          <a:prstGeom prst="rect">
            <a:avLst/>
          </a:prstGeom>
          <a:solidFill>
            <a:srgbClr val="ED6E6C"/>
          </a:solidFill>
        </p:spPr>
        <p:txBody>
          <a:bodyPr wrap="square">
            <a:spAutoFit/>
          </a:bodyPr>
          <a:lstStyle/>
          <a:p>
            <a:r>
              <a:rPr lang="fr-FR">
                <a:solidFill>
                  <a:schemeClr val="bg1"/>
                </a:solidFill>
                <a:latin typeface="Calibri" panose="020F0502020204030204" pitchFamily="34" charset="0"/>
                <a:ea typeface="MS Mincho" panose="02020609040205080304" pitchFamily="49" charset="-128"/>
                <a:cs typeface="Calibri" panose="020F0502020204030204" pitchFamily="34" charset="0"/>
              </a:rPr>
              <a:t>Impact sur la vie privée</a:t>
            </a:r>
            <a:endParaRPr lang="fr-FR" dirty="0">
              <a:solidFill>
                <a:schemeClr val="bg1"/>
              </a:solidFill>
            </a:endParaRPr>
          </a:p>
        </p:txBody>
      </p:sp>
      <p:pic>
        <p:nvPicPr>
          <p:cNvPr id="17" name="Image 16"/>
          <p:cNvPicPr>
            <a:picLocks noChangeAspect="1"/>
          </p:cNvPicPr>
          <p:nvPr/>
        </p:nvPicPr>
        <p:blipFill>
          <a:blip r:embed="rId3">
            <a:alphaModFix amt="50000"/>
          </a:blip>
          <a:stretch>
            <a:fillRect/>
          </a:stretch>
        </p:blipFill>
        <p:spPr>
          <a:xfrm>
            <a:off x="3022616" y="1760823"/>
            <a:ext cx="5429526" cy="2076524"/>
          </a:xfrm>
          <a:prstGeom prst="rect">
            <a:avLst/>
          </a:prstGeom>
        </p:spPr>
      </p:pic>
      <p:cxnSp>
        <p:nvCxnSpPr>
          <p:cNvPr id="19" name="Connecteur droit 18"/>
          <p:cNvCxnSpPr/>
          <p:nvPr/>
        </p:nvCxnSpPr>
        <p:spPr>
          <a:xfrm flipV="1">
            <a:off x="5305343" y="4735504"/>
            <a:ext cx="3987260" cy="829465"/>
          </a:xfrm>
          <a:prstGeom prst="line">
            <a:avLst/>
          </a:prstGeom>
          <a:ln w="76200">
            <a:solidFill>
              <a:srgbClr val="00A3A6"/>
            </a:solidFill>
          </a:ln>
        </p:spPr>
        <p:style>
          <a:lnRef idx="1">
            <a:schemeClr val="accent1"/>
          </a:lnRef>
          <a:fillRef idx="0">
            <a:schemeClr val="accent1"/>
          </a:fillRef>
          <a:effectRef idx="0">
            <a:schemeClr val="accent1"/>
          </a:effectRef>
          <a:fontRef idx="minor">
            <a:schemeClr val="tx1"/>
          </a:fontRef>
        </p:style>
      </p:cxnSp>
      <p:pic>
        <p:nvPicPr>
          <p:cNvPr id="20" name="Image 19"/>
          <p:cNvPicPr>
            <a:picLocks noChangeAspect="1"/>
          </p:cNvPicPr>
          <p:nvPr/>
        </p:nvPicPr>
        <p:blipFill>
          <a:blip r:embed="rId4"/>
          <a:stretch>
            <a:fillRect/>
          </a:stretch>
        </p:blipFill>
        <p:spPr>
          <a:xfrm rot="20745494">
            <a:off x="8352292" y="3980495"/>
            <a:ext cx="805213" cy="860113"/>
          </a:xfrm>
          <a:prstGeom prst="rect">
            <a:avLst/>
          </a:prstGeom>
        </p:spPr>
      </p:pic>
      <p:sp>
        <p:nvSpPr>
          <p:cNvPr id="21" name="ZoneTexte 20"/>
          <p:cNvSpPr txBox="1"/>
          <p:nvPr/>
        </p:nvSpPr>
        <p:spPr>
          <a:xfrm rot="20843800">
            <a:off x="8371087" y="4366767"/>
            <a:ext cx="905416" cy="461665"/>
          </a:xfrm>
          <a:prstGeom prst="rect">
            <a:avLst/>
          </a:prstGeom>
          <a:noFill/>
        </p:spPr>
        <p:txBody>
          <a:bodyPr wrap="square" rtlCol="0">
            <a:spAutoFit/>
          </a:bodyPr>
          <a:lstStyle/>
          <a:p>
            <a:pPr algn="ctr"/>
            <a:r>
              <a:rPr lang="fr-FR" sz="2400" b="1" dirty="0"/>
              <a:t>AIPD</a:t>
            </a:r>
          </a:p>
        </p:txBody>
      </p:sp>
      <p:pic>
        <p:nvPicPr>
          <p:cNvPr id="22" name="Imag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5945" y="2880694"/>
            <a:ext cx="1657890" cy="2331685"/>
          </a:xfrm>
          <a:prstGeom prst="rect">
            <a:avLst/>
          </a:prstGeom>
        </p:spPr>
      </p:pic>
      <p:sp>
        <p:nvSpPr>
          <p:cNvPr id="23" name="Triangle 22">
            <a:extLst>
              <a:ext uri="{FF2B5EF4-FFF2-40B4-BE49-F238E27FC236}">
                <a16:creationId xmlns:a16="http://schemas.microsoft.com/office/drawing/2014/main" id="{9A738B87-BA7E-E849-AE98-0D36242ECAA6}"/>
              </a:ext>
            </a:extLst>
          </p:cNvPr>
          <p:cNvSpPr/>
          <p:nvPr/>
        </p:nvSpPr>
        <p:spPr>
          <a:xfrm>
            <a:off x="7146573" y="5167065"/>
            <a:ext cx="304800" cy="635413"/>
          </a:xfrm>
          <a:prstGeom prst="triangle">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BE908B40-65F6-3442-8696-E66ED253DDB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853" t="11836" r="11134" b="11923"/>
          <a:stretch/>
        </p:blipFill>
        <p:spPr>
          <a:xfrm rot="20845943">
            <a:off x="5233876" y="4794055"/>
            <a:ext cx="762910" cy="696254"/>
          </a:xfrm>
          <a:prstGeom prst="rect">
            <a:avLst/>
          </a:prstGeom>
        </p:spPr>
      </p:pic>
      <p:pic>
        <p:nvPicPr>
          <p:cNvPr id="27" name="Image 26">
            <a:extLst>
              <a:ext uri="{FF2B5EF4-FFF2-40B4-BE49-F238E27FC236}">
                <a16:creationId xmlns:a16="http://schemas.microsoft.com/office/drawing/2014/main" id="{627B5F0C-A9CE-5E4D-9FAC-5A23886537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3496" y="4038076"/>
            <a:ext cx="1667115" cy="1221994"/>
          </a:xfrm>
          <a:prstGeom prst="rect">
            <a:avLst/>
          </a:prstGeom>
        </p:spPr>
      </p:pic>
      <p:sp>
        <p:nvSpPr>
          <p:cNvPr id="28" name="ZoneTexte 27">
            <a:extLst>
              <a:ext uri="{FF2B5EF4-FFF2-40B4-BE49-F238E27FC236}">
                <a16:creationId xmlns:a16="http://schemas.microsoft.com/office/drawing/2014/main" id="{E0BACDA9-91CD-A24B-86D8-FD6DBD229CFC}"/>
              </a:ext>
            </a:extLst>
          </p:cNvPr>
          <p:cNvSpPr txBox="1"/>
          <p:nvPr/>
        </p:nvSpPr>
        <p:spPr>
          <a:xfrm>
            <a:off x="3882800" y="4132329"/>
            <a:ext cx="1490121" cy="830997"/>
          </a:xfrm>
          <a:prstGeom prst="rect">
            <a:avLst/>
          </a:prstGeom>
          <a:noFill/>
        </p:spPr>
        <p:txBody>
          <a:bodyPr wrap="square" rtlCol="0">
            <a:spAutoFit/>
          </a:bodyPr>
          <a:lstStyle/>
          <a:p>
            <a:pPr algn="ctr"/>
            <a:r>
              <a:rPr lang="fr-FR" sz="1600" dirty="0">
                <a:solidFill>
                  <a:srgbClr val="ED6E6C"/>
                </a:solidFill>
              </a:rPr>
              <a:t>Si le traitement est porteur</a:t>
            </a:r>
            <a:br>
              <a:rPr lang="fr-FR" sz="1600" dirty="0">
                <a:solidFill>
                  <a:srgbClr val="ED6E6C"/>
                </a:solidFill>
              </a:rPr>
            </a:br>
            <a:r>
              <a:rPr lang="fr-FR" sz="1600" dirty="0">
                <a:solidFill>
                  <a:srgbClr val="ED6E6C"/>
                </a:solidFill>
              </a:rPr>
              <a:t>de risque</a:t>
            </a:r>
          </a:p>
        </p:txBody>
      </p:sp>
      <p:pic>
        <p:nvPicPr>
          <p:cNvPr id="15" name="Image 14">
            <a:extLst>
              <a:ext uri="{FF2B5EF4-FFF2-40B4-BE49-F238E27FC236}">
                <a16:creationId xmlns:a16="http://schemas.microsoft.com/office/drawing/2014/main" id="{627B5F0C-A9CE-5E4D-9FAC-5A23886537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8855439" y="2963406"/>
            <a:ext cx="1946229" cy="1426584"/>
          </a:xfrm>
          <a:prstGeom prst="rect">
            <a:avLst/>
          </a:prstGeom>
        </p:spPr>
      </p:pic>
      <p:sp>
        <p:nvSpPr>
          <p:cNvPr id="16" name="ZoneTexte 15">
            <a:extLst>
              <a:ext uri="{FF2B5EF4-FFF2-40B4-BE49-F238E27FC236}">
                <a16:creationId xmlns:a16="http://schemas.microsoft.com/office/drawing/2014/main" id="{E0BACDA9-91CD-A24B-86D8-FD6DBD229CFC}"/>
              </a:ext>
            </a:extLst>
          </p:cNvPr>
          <p:cNvSpPr txBox="1"/>
          <p:nvPr/>
        </p:nvSpPr>
        <p:spPr>
          <a:xfrm>
            <a:off x="9060346" y="3015788"/>
            <a:ext cx="1629679" cy="1077218"/>
          </a:xfrm>
          <a:prstGeom prst="rect">
            <a:avLst/>
          </a:prstGeom>
          <a:noFill/>
        </p:spPr>
        <p:txBody>
          <a:bodyPr wrap="square" rtlCol="0">
            <a:spAutoFit/>
          </a:bodyPr>
          <a:lstStyle/>
          <a:p>
            <a:pPr algn="ctr"/>
            <a:r>
              <a:rPr lang="fr-FR" sz="1600" dirty="0">
                <a:solidFill>
                  <a:srgbClr val="ED6E6C"/>
                </a:solidFill>
              </a:rPr>
              <a:t>Analyse d’Impact relative à la Protection des Données</a:t>
            </a:r>
          </a:p>
        </p:txBody>
      </p:sp>
    </p:spTree>
    <p:extLst>
      <p:ext uri="{BB962C8B-B14F-4D97-AF65-F5344CB8AC3E}">
        <p14:creationId xmlns:p14="http://schemas.microsoft.com/office/powerpoint/2010/main" val="1993852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F08CA-AA0E-CD41-83EE-E4FA3F83D397}"/>
              </a:ext>
            </a:extLst>
          </p:cNvPr>
          <p:cNvSpPr>
            <a:spLocks noGrp="1"/>
          </p:cNvSpPr>
          <p:nvPr>
            <p:ph type="title"/>
          </p:nvPr>
        </p:nvSpPr>
        <p:spPr/>
        <p:txBody>
          <a:bodyPr/>
          <a:lstStyle/>
          <a:p>
            <a:r>
              <a:rPr lang="fr-FR" dirty="0"/>
              <a:t>Plus de responsabilité</a:t>
            </a:r>
          </a:p>
        </p:txBody>
      </p:sp>
      <p:sp>
        <p:nvSpPr>
          <p:cNvPr id="4" name="Sous-titre 3">
            <a:extLst>
              <a:ext uri="{FF2B5EF4-FFF2-40B4-BE49-F238E27FC236}">
                <a16:creationId xmlns:a16="http://schemas.microsoft.com/office/drawing/2014/main" id="{7B1A1FC6-89B0-E341-98A4-BFA17956AECE}"/>
              </a:ext>
            </a:extLst>
          </p:cNvPr>
          <p:cNvSpPr>
            <a:spLocks noGrp="1"/>
          </p:cNvSpPr>
          <p:nvPr>
            <p:ph type="subTitle" idx="10"/>
          </p:nvPr>
        </p:nvSpPr>
        <p:spPr/>
        <p:txBody>
          <a:bodyPr/>
          <a:lstStyle/>
          <a:p>
            <a:r>
              <a:rPr lang="fr-FR" dirty="0"/>
              <a:t>Evolution des pratiques</a:t>
            </a:r>
          </a:p>
        </p:txBody>
      </p:sp>
      <p:sp>
        <p:nvSpPr>
          <p:cNvPr id="7" name="Rectangle 6">
            <a:extLst>
              <a:ext uri="{FF2B5EF4-FFF2-40B4-BE49-F238E27FC236}">
                <a16:creationId xmlns:a16="http://schemas.microsoft.com/office/drawing/2014/main" id="{C8F0F227-D6D8-3F43-A51C-0FCC801B8EC5}"/>
              </a:ext>
            </a:extLst>
          </p:cNvPr>
          <p:cNvSpPr/>
          <p:nvPr/>
        </p:nvSpPr>
        <p:spPr>
          <a:xfrm>
            <a:off x="1225196" y="1230079"/>
            <a:ext cx="2840966" cy="369332"/>
          </a:xfrm>
          <a:prstGeom prst="rect">
            <a:avLst/>
          </a:prstGeom>
          <a:solidFill>
            <a:srgbClr val="ED6E6C"/>
          </a:solidFill>
        </p:spPr>
        <p:txBody>
          <a:bodyPr wrap="square">
            <a:spAutoFit/>
          </a:bodyPr>
          <a:lstStyle/>
          <a:p>
            <a:r>
              <a:rPr lang="fr-FR" dirty="0">
                <a:solidFill>
                  <a:schemeClr val="bg1"/>
                </a:solidFill>
                <a:latin typeface="Calibri" panose="020F0502020204030204" pitchFamily="34" charset="0"/>
                <a:ea typeface="MS Mincho" panose="02020609040205080304" pitchFamily="49" charset="-128"/>
                <a:cs typeface="Calibri" panose="020F0502020204030204" pitchFamily="34" charset="0"/>
              </a:rPr>
              <a:t>Privacy by design, by default</a:t>
            </a:r>
            <a:endParaRPr lang="fr-FR" dirty="0">
              <a:solidFill>
                <a:schemeClr val="bg1"/>
              </a:solidFill>
            </a:endParaRPr>
          </a:p>
        </p:txBody>
      </p:sp>
      <p:sp>
        <p:nvSpPr>
          <p:cNvPr id="8" name="Forme libre 7">
            <a:extLst>
              <a:ext uri="{FF2B5EF4-FFF2-40B4-BE49-F238E27FC236}">
                <a16:creationId xmlns:a16="http://schemas.microsoft.com/office/drawing/2014/main" id="{DB7A1248-2A80-F547-A75C-84B2BA63CDC6}"/>
              </a:ext>
            </a:extLst>
          </p:cNvPr>
          <p:cNvSpPr/>
          <p:nvPr/>
        </p:nvSpPr>
        <p:spPr>
          <a:xfrm>
            <a:off x="2741261" y="3541426"/>
            <a:ext cx="1852802" cy="1584379"/>
          </a:xfrm>
          <a:custGeom>
            <a:avLst/>
            <a:gdLst>
              <a:gd name="connsiteX0" fmla="*/ 1530478 w 2464162"/>
              <a:gd name="connsiteY0" fmla="*/ 0 h 1742536"/>
              <a:gd name="connsiteX1" fmla="*/ 2462130 w 2464162"/>
              <a:gd name="connsiteY1" fmla="*/ 552091 h 1742536"/>
              <a:gd name="connsiteX2" fmla="*/ 1306191 w 2464162"/>
              <a:gd name="connsiteY2" fmla="*/ 914400 h 1742536"/>
              <a:gd name="connsiteX3" fmla="*/ 12229 w 2464162"/>
              <a:gd name="connsiteY3" fmla="*/ 1328468 h 1742536"/>
              <a:gd name="connsiteX4" fmla="*/ 2117074 w 2464162"/>
              <a:gd name="connsiteY4" fmla="*/ 1742536 h 1742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162" h="1742536">
                <a:moveTo>
                  <a:pt x="1530478" y="0"/>
                </a:moveTo>
                <a:cubicBezTo>
                  <a:pt x="2014994" y="199845"/>
                  <a:pt x="2499511" y="399691"/>
                  <a:pt x="2462130" y="552091"/>
                </a:cubicBezTo>
                <a:cubicBezTo>
                  <a:pt x="2424749" y="704491"/>
                  <a:pt x="1306191" y="914400"/>
                  <a:pt x="1306191" y="914400"/>
                </a:cubicBezTo>
                <a:cubicBezTo>
                  <a:pt x="897874" y="1043796"/>
                  <a:pt x="-122918" y="1190445"/>
                  <a:pt x="12229" y="1328468"/>
                </a:cubicBezTo>
                <a:cubicBezTo>
                  <a:pt x="147376" y="1466491"/>
                  <a:pt x="1132225" y="1604513"/>
                  <a:pt x="2117074" y="1742536"/>
                </a:cubicBezTo>
              </a:path>
            </a:pathLst>
          </a:custGeom>
          <a:noFill/>
          <a:ln w="38100">
            <a:solidFill>
              <a:srgbClr val="ED6E6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6489" y="1920843"/>
            <a:ext cx="1778726" cy="1703780"/>
          </a:xfrm>
          <a:prstGeom prst="rect">
            <a:avLst/>
          </a:prstGeom>
        </p:spPr>
      </p:pic>
      <p:pic>
        <p:nvPicPr>
          <p:cNvPr id="10" name="Image 9">
            <a:extLst>
              <a:ext uri="{FF2B5EF4-FFF2-40B4-BE49-F238E27FC236}">
                <a16:creationId xmlns:a16="http://schemas.microsoft.com/office/drawing/2014/main" id="{94677CC4-A55F-6743-9320-550C1532CE2A}"/>
              </a:ext>
            </a:extLst>
          </p:cNvPr>
          <p:cNvPicPr>
            <a:picLocks noChangeAspect="1"/>
          </p:cNvPicPr>
          <p:nvPr/>
        </p:nvPicPr>
        <p:blipFill>
          <a:blip r:embed="rId4"/>
          <a:stretch>
            <a:fillRect/>
          </a:stretch>
        </p:blipFill>
        <p:spPr>
          <a:xfrm>
            <a:off x="2196489" y="2707673"/>
            <a:ext cx="589816" cy="595804"/>
          </a:xfrm>
          <a:prstGeom prst="rect">
            <a:avLst/>
          </a:prstGeom>
        </p:spPr>
      </p:pic>
      <p:pic>
        <p:nvPicPr>
          <p:cNvPr id="11" name="Image 10">
            <a:extLst>
              <a:ext uri="{FF2B5EF4-FFF2-40B4-BE49-F238E27FC236}">
                <a16:creationId xmlns:a16="http://schemas.microsoft.com/office/drawing/2014/main" id="{9C7CCE8E-CEE7-C24A-8441-251A6FF4A518}"/>
              </a:ext>
            </a:extLst>
          </p:cNvPr>
          <p:cNvPicPr>
            <a:picLocks noChangeAspect="1"/>
          </p:cNvPicPr>
          <p:nvPr/>
        </p:nvPicPr>
        <p:blipFill>
          <a:blip r:embed="rId5"/>
          <a:stretch>
            <a:fillRect/>
          </a:stretch>
        </p:blipFill>
        <p:spPr>
          <a:xfrm flipH="1">
            <a:off x="4112626" y="4436322"/>
            <a:ext cx="1168033" cy="1378965"/>
          </a:xfrm>
          <a:prstGeom prst="rect">
            <a:avLst/>
          </a:prstGeom>
        </p:spPr>
      </p:pic>
      <p:sp>
        <p:nvSpPr>
          <p:cNvPr id="12" name="ZoneTexte 11"/>
          <p:cNvSpPr txBox="1"/>
          <p:nvPr/>
        </p:nvSpPr>
        <p:spPr>
          <a:xfrm>
            <a:off x="2196489" y="3303477"/>
            <a:ext cx="1575411" cy="738664"/>
          </a:xfrm>
          <a:prstGeom prst="rect">
            <a:avLst/>
          </a:prstGeom>
          <a:solidFill>
            <a:schemeClr val="bg1"/>
          </a:solidFill>
          <a:ln w="28575">
            <a:solidFill>
              <a:srgbClr val="ED6E6C"/>
            </a:solidFill>
          </a:ln>
        </p:spPr>
        <p:txBody>
          <a:bodyPr wrap="square" rtlCol="0">
            <a:spAutoFit/>
          </a:bodyPr>
          <a:lstStyle/>
          <a:p>
            <a:pPr algn="ctr"/>
            <a:r>
              <a:rPr lang="fr-FR" sz="1400" b="1">
                <a:solidFill>
                  <a:srgbClr val="ED6E6C"/>
                </a:solidFill>
              </a:rPr>
              <a:t>Traitement pensé</a:t>
            </a:r>
            <a:br>
              <a:rPr lang="fr-FR" sz="1400" b="1">
                <a:solidFill>
                  <a:srgbClr val="ED6E6C"/>
                </a:solidFill>
              </a:rPr>
            </a:br>
            <a:r>
              <a:rPr lang="fr-FR" sz="1400" b="1">
                <a:solidFill>
                  <a:srgbClr val="ED6E6C"/>
                </a:solidFill>
              </a:rPr>
              <a:t>à la naissance</a:t>
            </a:r>
            <a:br>
              <a:rPr lang="fr-FR" sz="1400" b="1">
                <a:solidFill>
                  <a:srgbClr val="ED6E6C"/>
                </a:solidFill>
              </a:rPr>
            </a:br>
            <a:r>
              <a:rPr lang="fr-FR" sz="1400" b="1">
                <a:solidFill>
                  <a:srgbClr val="ED6E6C"/>
                </a:solidFill>
              </a:rPr>
              <a:t>des </a:t>
            </a:r>
            <a:r>
              <a:rPr lang="fr-FR" sz="1400" b="1" dirty="0">
                <a:solidFill>
                  <a:srgbClr val="ED6E6C"/>
                </a:solidFill>
              </a:rPr>
              <a:t>projets</a:t>
            </a:r>
          </a:p>
        </p:txBody>
      </p:sp>
      <p:sp>
        <p:nvSpPr>
          <p:cNvPr id="13" name="ZoneTexte 12"/>
          <p:cNvSpPr txBox="1"/>
          <p:nvPr/>
        </p:nvSpPr>
        <p:spPr>
          <a:xfrm>
            <a:off x="5591199" y="2184453"/>
            <a:ext cx="1701084" cy="738664"/>
          </a:xfrm>
          <a:prstGeom prst="rect">
            <a:avLst/>
          </a:prstGeom>
          <a:solidFill>
            <a:schemeClr val="bg1"/>
          </a:solidFill>
          <a:ln w="28575">
            <a:solidFill>
              <a:srgbClr val="ED6E6C"/>
            </a:solidFill>
          </a:ln>
        </p:spPr>
        <p:txBody>
          <a:bodyPr wrap="square" rtlCol="0">
            <a:spAutoFit/>
          </a:bodyPr>
          <a:lstStyle/>
          <a:p>
            <a:pPr algn="ctr"/>
            <a:r>
              <a:rPr lang="fr-FR" sz="1400" b="1" dirty="0">
                <a:solidFill>
                  <a:srgbClr val="ED6E6C"/>
                </a:solidFill>
              </a:rPr>
              <a:t>5 principes</a:t>
            </a:r>
            <a:br>
              <a:rPr lang="fr-FR" sz="1400" b="1" dirty="0">
                <a:solidFill>
                  <a:srgbClr val="ED6E6C"/>
                </a:solidFill>
              </a:rPr>
            </a:br>
            <a:r>
              <a:rPr lang="fr-FR" sz="1400" b="1" dirty="0">
                <a:solidFill>
                  <a:srgbClr val="ED6E6C"/>
                </a:solidFill>
              </a:rPr>
              <a:t>pour le respect</a:t>
            </a:r>
            <a:br>
              <a:rPr lang="fr-FR" sz="1400" b="1" dirty="0">
                <a:solidFill>
                  <a:srgbClr val="ED6E6C"/>
                </a:solidFill>
              </a:rPr>
            </a:br>
            <a:r>
              <a:rPr lang="fr-FR" sz="1400" b="1" dirty="0">
                <a:solidFill>
                  <a:srgbClr val="ED6E6C"/>
                </a:solidFill>
              </a:rPr>
              <a:t>de la vie privée</a:t>
            </a:r>
          </a:p>
        </p:txBody>
      </p:sp>
      <p:sp>
        <p:nvSpPr>
          <p:cNvPr id="14" name="Rectangle 13"/>
          <p:cNvSpPr/>
          <p:nvPr/>
        </p:nvSpPr>
        <p:spPr>
          <a:xfrm>
            <a:off x="7482433" y="2180103"/>
            <a:ext cx="2415948" cy="307777"/>
          </a:xfrm>
          <a:prstGeom prst="rect">
            <a:avLst/>
          </a:prstGeom>
          <a:noFill/>
          <a:ln w="28575" cmpd="sng">
            <a:solidFill>
              <a:srgbClr val="C4C0B3"/>
            </a:solidFill>
            <a:prstDash val="solid"/>
          </a:ln>
        </p:spPr>
        <p:txBody>
          <a:bodyPr wrap="square" rtlCol="0">
            <a:spAutoFit/>
          </a:bodyPr>
          <a:lstStyle/>
          <a:p>
            <a:pPr algn="ctr"/>
            <a:r>
              <a:rPr lang="fr-FR" sz="1400" b="1" dirty="0"/>
              <a:t>Finalité déterminée et légale</a:t>
            </a:r>
          </a:p>
        </p:txBody>
      </p:sp>
      <p:sp>
        <p:nvSpPr>
          <p:cNvPr id="15" name="Rectangle 14"/>
          <p:cNvSpPr/>
          <p:nvPr/>
        </p:nvSpPr>
        <p:spPr>
          <a:xfrm>
            <a:off x="7482433" y="2621857"/>
            <a:ext cx="2278609" cy="307777"/>
          </a:xfrm>
          <a:prstGeom prst="rect">
            <a:avLst/>
          </a:prstGeom>
          <a:noFill/>
          <a:ln w="28575" cmpd="sng">
            <a:solidFill>
              <a:srgbClr val="C4C0B3"/>
            </a:solidFill>
            <a:prstDash val="solid"/>
          </a:ln>
        </p:spPr>
        <p:txBody>
          <a:bodyPr wrap="square" rtlCol="0">
            <a:spAutoFit/>
          </a:bodyPr>
          <a:lstStyle/>
          <a:p>
            <a:pPr algn="ctr"/>
            <a:r>
              <a:rPr lang="fr-FR" sz="1400" b="1" dirty="0"/>
              <a:t>Minimisation de la collecte</a:t>
            </a:r>
          </a:p>
        </p:txBody>
      </p:sp>
      <p:sp>
        <p:nvSpPr>
          <p:cNvPr id="16" name="Rectangle 15"/>
          <p:cNvSpPr/>
          <p:nvPr/>
        </p:nvSpPr>
        <p:spPr>
          <a:xfrm>
            <a:off x="7482433" y="3061486"/>
            <a:ext cx="787573" cy="307777"/>
          </a:xfrm>
          <a:prstGeom prst="rect">
            <a:avLst/>
          </a:prstGeom>
          <a:noFill/>
          <a:ln w="28575" cmpd="sng">
            <a:solidFill>
              <a:srgbClr val="C4C0B3"/>
            </a:solidFill>
            <a:prstDash val="solid"/>
          </a:ln>
        </p:spPr>
        <p:txBody>
          <a:bodyPr wrap="square" rtlCol="0">
            <a:spAutoFit/>
          </a:bodyPr>
          <a:lstStyle/>
          <a:p>
            <a:pPr algn="ctr"/>
            <a:r>
              <a:rPr lang="fr-FR" sz="1400" b="1" dirty="0"/>
              <a:t>Sécurité</a:t>
            </a:r>
          </a:p>
        </p:txBody>
      </p:sp>
      <p:sp>
        <p:nvSpPr>
          <p:cNvPr id="17" name="ZoneTexte 16"/>
          <p:cNvSpPr txBox="1"/>
          <p:nvPr/>
        </p:nvSpPr>
        <p:spPr>
          <a:xfrm>
            <a:off x="7482433" y="3502214"/>
            <a:ext cx="2687631" cy="307777"/>
          </a:xfrm>
          <a:prstGeom prst="rect">
            <a:avLst/>
          </a:prstGeom>
          <a:noFill/>
          <a:ln w="28575" cmpd="sng">
            <a:solidFill>
              <a:srgbClr val="C4C0B3"/>
            </a:solidFill>
            <a:prstDash val="solid"/>
          </a:ln>
        </p:spPr>
        <p:txBody>
          <a:bodyPr wrap="square" rtlCol="0">
            <a:spAutoFit/>
          </a:bodyPr>
          <a:lstStyle>
            <a:defPPr>
              <a:defRPr lang="fr-FR"/>
            </a:defPPr>
            <a:lvl1pPr algn="ctr">
              <a:defRPr sz="2000" b="1"/>
            </a:lvl1pPr>
          </a:lstStyle>
          <a:p>
            <a:r>
              <a:rPr lang="fr-FR" sz="1400" dirty="0"/>
              <a:t>Durées de conservation limitées</a:t>
            </a:r>
          </a:p>
        </p:txBody>
      </p:sp>
      <p:sp>
        <p:nvSpPr>
          <p:cNvPr id="18" name="Rectangle 17"/>
          <p:cNvSpPr/>
          <p:nvPr/>
        </p:nvSpPr>
        <p:spPr>
          <a:xfrm>
            <a:off x="7482433" y="3941843"/>
            <a:ext cx="1805219" cy="307777"/>
          </a:xfrm>
          <a:prstGeom prst="rect">
            <a:avLst/>
          </a:prstGeom>
          <a:noFill/>
          <a:ln w="28575" cmpd="sng">
            <a:solidFill>
              <a:srgbClr val="C4C0B3"/>
            </a:solidFill>
            <a:prstDash val="solid"/>
          </a:ln>
        </p:spPr>
        <p:txBody>
          <a:bodyPr wrap="square" rtlCol="0">
            <a:spAutoFit/>
          </a:bodyPr>
          <a:lstStyle/>
          <a:p>
            <a:pPr algn="ctr"/>
            <a:r>
              <a:rPr lang="fr-FR" sz="1400" b="1" dirty="0"/>
              <a:t>Droits des personnes</a:t>
            </a:r>
          </a:p>
        </p:txBody>
      </p:sp>
      <p:pic>
        <p:nvPicPr>
          <p:cNvPr id="19" name="Image 18" descr="Capture_Cadenas.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32936" y="3024569"/>
            <a:ext cx="288801" cy="388499"/>
          </a:xfrm>
          <a:prstGeom prst="rect">
            <a:avLst/>
          </a:prstGeom>
        </p:spPr>
      </p:pic>
      <p:pic>
        <p:nvPicPr>
          <p:cNvPr id="20" name="Image 19" descr="Capture_Calendrier.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32994" y="3423517"/>
            <a:ext cx="427335" cy="453683"/>
          </a:xfrm>
          <a:prstGeom prst="rect">
            <a:avLst/>
          </a:prstGeom>
        </p:spPr>
      </p:pic>
      <p:pic>
        <p:nvPicPr>
          <p:cNvPr id="21" name="Image 20" descr="Capture_Tampon.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803965" y="1817535"/>
            <a:ext cx="454324" cy="457181"/>
          </a:xfrm>
          <a:prstGeom prst="rect">
            <a:avLst/>
          </a:prstGeom>
        </p:spPr>
      </p:pic>
      <p:pic>
        <p:nvPicPr>
          <p:cNvPr id="22" name="Imag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60708" y="4014727"/>
            <a:ext cx="253888" cy="637776"/>
          </a:xfrm>
          <a:prstGeom prst="rect">
            <a:avLst/>
          </a:prstGeom>
        </p:spPr>
      </p:pic>
      <p:pic>
        <p:nvPicPr>
          <p:cNvPr id="23" name="Image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56723" y="2620831"/>
            <a:ext cx="446733" cy="424842"/>
          </a:xfrm>
          <a:prstGeom prst="rect">
            <a:avLst/>
          </a:prstGeom>
        </p:spPr>
      </p:pic>
    </p:spTree>
    <p:extLst>
      <p:ext uri="{BB962C8B-B14F-4D97-AF65-F5344CB8AC3E}">
        <p14:creationId xmlns:p14="http://schemas.microsoft.com/office/powerpoint/2010/main" val="124883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a:extLst>
              <a:ext uri="{FF2B5EF4-FFF2-40B4-BE49-F238E27FC236}">
                <a16:creationId xmlns:a16="http://schemas.microsoft.com/office/drawing/2014/main" id="{7B1A1FC6-89B0-E341-98A4-BFA17956AECE}"/>
              </a:ext>
            </a:extLst>
          </p:cNvPr>
          <p:cNvSpPr>
            <a:spLocks noGrp="1"/>
          </p:cNvSpPr>
          <p:nvPr>
            <p:ph type="subTitle" idx="10"/>
          </p:nvPr>
        </p:nvSpPr>
        <p:spPr>
          <a:xfrm>
            <a:off x="1122843" y="828480"/>
            <a:ext cx="9680171" cy="679019"/>
          </a:xfrm>
        </p:spPr>
        <p:txBody>
          <a:bodyPr/>
          <a:lstStyle/>
          <a:p>
            <a:r>
              <a:rPr lang="fr-FR" dirty="0"/>
              <a:t>Evolution des pratiques</a:t>
            </a:r>
          </a:p>
        </p:txBody>
      </p:sp>
      <p:sp>
        <p:nvSpPr>
          <p:cNvPr id="2" name="Titre 1">
            <a:extLst>
              <a:ext uri="{FF2B5EF4-FFF2-40B4-BE49-F238E27FC236}">
                <a16:creationId xmlns:a16="http://schemas.microsoft.com/office/drawing/2014/main" id="{2C7F08CA-AA0E-CD41-83EE-E4FA3F83D397}"/>
              </a:ext>
            </a:extLst>
          </p:cNvPr>
          <p:cNvSpPr>
            <a:spLocks noGrp="1"/>
          </p:cNvSpPr>
          <p:nvPr>
            <p:ph type="title"/>
          </p:nvPr>
        </p:nvSpPr>
        <p:spPr/>
        <p:txBody>
          <a:bodyPr/>
          <a:lstStyle/>
          <a:p>
            <a:r>
              <a:rPr lang="fr-FR" dirty="0"/>
              <a:t>Plus de responsabilité</a:t>
            </a:r>
          </a:p>
        </p:txBody>
      </p:sp>
      <p:sp>
        <p:nvSpPr>
          <p:cNvPr id="7" name="Rectangle 6">
            <a:extLst>
              <a:ext uri="{FF2B5EF4-FFF2-40B4-BE49-F238E27FC236}">
                <a16:creationId xmlns:a16="http://schemas.microsoft.com/office/drawing/2014/main" id="{C8F0F227-D6D8-3F43-A51C-0FCC801B8EC5}"/>
              </a:ext>
            </a:extLst>
          </p:cNvPr>
          <p:cNvSpPr/>
          <p:nvPr/>
        </p:nvSpPr>
        <p:spPr>
          <a:xfrm>
            <a:off x="1205745" y="1258335"/>
            <a:ext cx="3222091" cy="369332"/>
          </a:xfrm>
          <a:prstGeom prst="rect">
            <a:avLst/>
          </a:prstGeom>
          <a:solidFill>
            <a:srgbClr val="ED6E6C"/>
          </a:solidFill>
        </p:spPr>
        <p:txBody>
          <a:bodyPr wrap="square">
            <a:spAutoFit/>
          </a:bodyPr>
          <a:lstStyle/>
          <a:p>
            <a:r>
              <a:rPr lang="fr-FR" dirty="0">
                <a:solidFill>
                  <a:schemeClr val="bg1"/>
                </a:solidFill>
                <a:latin typeface="Calibri" panose="020F0502020204030204" pitchFamily="34" charset="0"/>
                <a:ea typeface="MS Mincho" panose="02020609040205080304" pitchFamily="49" charset="-128"/>
                <a:cs typeface="Calibri" panose="020F0502020204030204" pitchFamily="34" charset="0"/>
              </a:rPr>
              <a:t>Sous-traitants : statut spécifique</a:t>
            </a:r>
            <a:endParaRPr lang="fr-FR" dirty="0">
              <a:solidFill>
                <a:schemeClr val="bg1"/>
              </a:solidFill>
            </a:endParaRPr>
          </a:p>
        </p:txBody>
      </p:sp>
      <p:sp>
        <p:nvSpPr>
          <p:cNvPr id="5" name="Rectangle à coins arrondis 4">
            <a:extLst>
              <a:ext uri="{FF2B5EF4-FFF2-40B4-BE49-F238E27FC236}">
                <a16:creationId xmlns:a16="http://schemas.microsoft.com/office/drawing/2014/main" id="{442555A5-98BA-5F43-BD63-14E58B3796F8}"/>
              </a:ext>
            </a:extLst>
          </p:cNvPr>
          <p:cNvSpPr/>
          <p:nvPr/>
        </p:nvSpPr>
        <p:spPr>
          <a:xfrm>
            <a:off x="8138160" y="4727486"/>
            <a:ext cx="2526030" cy="1237417"/>
          </a:xfrm>
          <a:prstGeom prst="roundRect">
            <a:avLst>
              <a:gd name="adj" fmla="val 10062"/>
            </a:avLst>
          </a:prstGeom>
          <a:ln w="28575">
            <a:solidFill>
              <a:srgbClr val="ED6E6C"/>
            </a:solidFill>
          </a:ln>
        </p:spPr>
        <p:txBody>
          <a:bodyPr wrap="square">
            <a:spAutoFit/>
          </a:bodyPr>
          <a:lstStyle/>
          <a:p>
            <a:pPr algn="ctr"/>
            <a:r>
              <a:rPr lang="fr-FR" sz="1400" dirty="0">
                <a:solidFill>
                  <a:srgbClr val="EE6E6C"/>
                </a:solidFill>
                <a:latin typeface="Calibri" panose="020F0502020204030204" pitchFamily="34" charset="0"/>
                <a:ea typeface="MS Mincho" panose="02020609040205080304" pitchFamily="49" charset="-128"/>
                <a:cs typeface="Calibri" panose="020F0502020204030204" pitchFamily="34" charset="0"/>
              </a:rPr>
              <a:t>Certaines clients privés de nos plates-formes leur demandent la preuve de leur conformité au RGPD et prévoient de mener des audits.</a:t>
            </a:r>
          </a:p>
        </p:txBody>
      </p:sp>
      <p:pic>
        <p:nvPicPr>
          <p:cNvPr id="6" name="Image 5">
            <a:extLst>
              <a:ext uri="{FF2B5EF4-FFF2-40B4-BE49-F238E27FC236}">
                <a16:creationId xmlns:a16="http://schemas.microsoft.com/office/drawing/2014/main" id="{702623EA-8C5D-0F48-B5FC-8BE66767BB8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853" t="11836" r="11134" b="11923"/>
          <a:stretch/>
        </p:blipFill>
        <p:spPr>
          <a:xfrm>
            <a:off x="8026492" y="5600874"/>
            <a:ext cx="620983" cy="566727"/>
          </a:xfrm>
          <a:prstGeom prst="rect">
            <a:avLst/>
          </a:prstGeom>
        </p:spPr>
      </p:pic>
      <p:pic>
        <p:nvPicPr>
          <p:cNvPr id="8" name="Object 1">
            <a:extLst>
              <a:ext uri="{FF2B5EF4-FFF2-40B4-BE49-F238E27FC236}">
                <a16:creationId xmlns:a16="http://schemas.microsoft.com/office/drawing/2014/main" id="{535FBA2C-CCE0-2B40-9BAE-74D1C7CE1024}"/>
              </a:ext>
            </a:extLst>
          </p:cNvPr>
          <p:cNvPicPr>
            <a:picLocks noChangeAspect="1"/>
          </p:cNvPicPr>
          <p:nvPr/>
        </p:nvPicPr>
        <p:blipFill rotWithShape="1">
          <a:blip r:embed="rId4" cstate="print"/>
          <a:srcRect l="67812" t="1112" r="10000" b="1668"/>
          <a:stretch/>
        </p:blipFill>
        <p:spPr>
          <a:xfrm>
            <a:off x="10898794" y="4564169"/>
            <a:ext cx="720587" cy="1776095"/>
          </a:xfrm>
          <a:prstGeom prst="rect">
            <a:avLst/>
          </a:prstGeom>
        </p:spPr>
      </p:pic>
      <p:sp>
        <p:nvSpPr>
          <p:cNvPr id="9" name="Ellipse 8"/>
          <p:cNvSpPr/>
          <p:nvPr/>
        </p:nvSpPr>
        <p:spPr>
          <a:xfrm>
            <a:off x="3366981" y="4663349"/>
            <a:ext cx="2840369" cy="720024"/>
          </a:xfrm>
          <a:prstGeom prst="ellipse">
            <a:avLst/>
          </a:prstGeom>
          <a:solidFill>
            <a:srgbClr val="00A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7F2DFD0-9EBB-5140-8475-5BF5326E7C56}"/>
              </a:ext>
            </a:extLst>
          </p:cNvPr>
          <p:cNvPicPr>
            <a:picLocks noChangeAspect="1"/>
          </p:cNvPicPr>
          <p:nvPr/>
        </p:nvPicPr>
        <p:blipFill>
          <a:blip r:embed="rId5"/>
          <a:stretch>
            <a:fillRect/>
          </a:stretch>
        </p:blipFill>
        <p:spPr>
          <a:xfrm>
            <a:off x="4959433" y="2682127"/>
            <a:ext cx="910064" cy="2299108"/>
          </a:xfrm>
          <a:prstGeom prst="rect">
            <a:avLst/>
          </a:prstGeom>
        </p:spPr>
      </p:pic>
      <p:pic>
        <p:nvPicPr>
          <p:cNvPr id="12" name="Image 11"/>
          <p:cNvPicPr>
            <a:picLocks noChangeAspect="1"/>
          </p:cNvPicPr>
          <p:nvPr/>
        </p:nvPicPr>
        <p:blipFill>
          <a:blip r:embed="rId6" cstate="hqprint">
            <a:biLevel thresh="25000"/>
            <a:extLst>
              <a:ext uri="{28A0092B-C50C-407E-A947-70E740481C1C}">
                <a14:useLocalDpi xmlns:a14="http://schemas.microsoft.com/office/drawing/2010/main" val="0"/>
              </a:ext>
            </a:extLst>
          </a:blip>
          <a:stretch>
            <a:fillRect/>
          </a:stretch>
        </p:blipFill>
        <p:spPr>
          <a:xfrm>
            <a:off x="5213142" y="4969637"/>
            <a:ext cx="327771" cy="179937"/>
          </a:xfrm>
          <a:prstGeom prst="rect">
            <a:avLst/>
          </a:prstGeom>
        </p:spPr>
      </p:pic>
      <p:sp>
        <p:nvSpPr>
          <p:cNvPr id="13" name="ZoneTexte 12"/>
          <p:cNvSpPr txBox="1"/>
          <p:nvPr/>
        </p:nvSpPr>
        <p:spPr>
          <a:xfrm>
            <a:off x="3893491" y="4874939"/>
            <a:ext cx="534346" cy="369332"/>
          </a:xfrm>
          <a:prstGeom prst="rect">
            <a:avLst/>
          </a:prstGeom>
          <a:noFill/>
        </p:spPr>
        <p:txBody>
          <a:bodyPr wrap="square" rtlCol="0">
            <a:spAutoFit/>
          </a:bodyPr>
          <a:lstStyle/>
          <a:p>
            <a:pPr algn="ctr"/>
            <a:r>
              <a:rPr lang="fr-FR" b="1">
                <a:solidFill>
                  <a:schemeClr val="bg1"/>
                </a:solidFill>
              </a:rPr>
              <a:t>ST</a:t>
            </a:r>
            <a:endParaRPr lang="fr-FR" b="1" dirty="0">
              <a:solidFill>
                <a:schemeClr val="bg1"/>
              </a:solidFill>
            </a:endParaRPr>
          </a:p>
        </p:txBody>
      </p:sp>
      <p:pic>
        <p:nvPicPr>
          <p:cNvPr id="14" name="Image 1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94082" y="4105459"/>
            <a:ext cx="1829583" cy="1115779"/>
          </a:xfrm>
          <a:prstGeom prst="rect">
            <a:avLst/>
          </a:prstGeom>
        </p:spPr>
      </p:pic>
      <p:sp>
        <p:nvSpPr>
          <p:cNvPr id="20" name="ZoneTexte 19">
            <a:extLst>
              <a:ext uri="{FF2B5EF4-FFF2-40B4-BE49-F238E27FC236}">
                <a16:creationId xmlns:a16="http://schemas.microsoft.com/office/drawing/2014/main" id="{A0AA5E47-19EC-124D-88B0-3A2CF5296017}"/>
              </a:ext>
            </a:extLst>
          </p:cNvPr>
          <p:cNvSpPr txBox="1"/>
          <p:nvPr/>
        </p:nvSpPr>
        <p:spPr>
          <a:xfrm>
            <a:off x="6451771" y="-4296787"/>
            <a:ext cx="1193138" cy="584775"/>
          </a:xfrm>
          <a:prstGeom prst="rect">
            <a:avLst/>
          </a:prstGeom>
          <a:solidFill>
            <a:srgbClr val="C4C0B3"/>
          </a:solidFill>
          <a:ln>
            <a:solidFill>
              <a:srgbClr val="C4C0B3"/>
            </a:solidFill>
          </a:ln>
        </p:spPr>
        <p:txBody>
          <a:bodyPr wrap="square" rtlCol="0">
            <a:spAutoFit/>
          </a:bodyPr>
          <a:lstStyle>
            <a:defPPr>
              <a:defRPr lang="fr-FR"/>
            </a:defPPr>
            <a:lvl1pPr algn="ctr">
              <a:defRPr sz="1600" b="1"/>
            </a:lvl1pPr>
          </a:lstStyle>
          <a:p>
            <a:r>
              <a:rPr lang="fr-FR" dirty="0"/>
              <a:t>Finalités de traitement</a:t>
            </a:r>
          </a:p>
        </p:txBody>
      </p:sp>
      <p:sp>
        <p:nvSpPr>
          <p:cNvPr id="21" name="ZoneTexte 20">
            <a:extLst>
              <a:ext uri="{FF2B5EF4-FFF2-40B4-BE49-F238E27FC236}">
                <a16:creationId xmlns:a16="http://schemas.microsoft.com/office/drawing/2014/main" id="{43C1BB8C-608D-BC4D-B0C6-DC58F0DF524F}"/>
              </a:ext>
            </a:extLst>
          </p:cNvPr>
          <p:cNvSpPr txBox="1"/>
          <p:nvPr/>
        </p:nvSpPr>
        <p:spPr>
          <a:xfrm>
            <a:off x="4320540" y="-4296787"/>
            <a:ext cx="1642389" cy="584775"/>
          </a:xfrm>
          <a:prstGeom prst="rect">
            <a:avLst/>
          </a:prstGeom>
          <a:solidFill>
            <a:srgbClr val="C4C0B3"/>
          </a:solidFill>
          <a:ln>
            <a:solidFill>
              <a:srgbClr val="C4C0B3"/>
            </a:solidFill>
          </a:ln>
        </p:spPr>
        <p:txBody>
          <a:bodyPr wrap="square" rtlCol="0">
            <a:spAutoFit/>
          </a:bodyPr>
          <a:lstStyle>
            <a:defPPr>
              <a:defRPr lang="fr-FR"/>
            </a:defPPr>
            <a:lvl1pPr algn="ctr">
              <a:defRPr sz="1600" b="1"/>
            </a:lvl1pPr>
          </a:lstStyle>
          <a:p>
            <a:r>
              <a:rPr lang="fr-FR" dirty="0"/>
              <a:t>Moyens de mise</a:t>
            </a:r>
            <a:br>
              <a:rPr lang="fr-FR" dirty="0"/>
            </a:br>
            <a:r>
              <a:rPr lang="fr-FR" dirty="0"/>
              <a:t>en œuvre</a:t>
            </a:r>
          </a:p>
        </p:txBody>
      </p:sp>
      <p:sp>
        <p:nvSpPr>
          <p:cNvPr id="22" name="ZoneTexte 21">
            <a:extLst>
              <a:ext uri="{FF2B5EF4-FFF2-40B4-BE49-F238E27FC236}">
                <a16:creationId xmlns:a16="http://schemas.microsoft.com/office/drawing/2014/main" id="{9BBA86B8-F74B-C54C-86A0-9808E7E926AA}"/>
              </a:ext>
            </a:extLst>
          </p:cNvPr>
          <p:cNvSpPr txBox="1"/>
          <p:nvPr/>
        </p:nvSpPr>
        <p:spPr>
          <a:xfrm>
            <a:off x="6000402" y="-4358343"/>
            <a:ext cx="413896" cy="646331"/>
          </a:xfrm>
          <a:prstGeom prst="rect">
            <a:avLst/>
          </a:prstGeom>
          <a:noFill/>
        </p:spPr>
        <p:txBody>
          <a:bodyPr wrap="none" rtlCol="0">
            <a:spAutoFit/>
          </a:bodyPr>
          <a:lstStyle/>
          <a:p>
            <a:r>
              <a:rPr lang="fr-FR" sz="3600" b="1" dirty="0"/>
              <a:t>+</a:t>
            </a:r>
            <a:endParaRPr lang="fr-FR" b="1" dirty="0"/>
          </a:p>
        </p:txBody>
      </p:sp>
      <p:pic>
        <p:nvPicPr>
          <p:cNvPr id="24" name="Image 23">
            <a:extLst>
              <a:ext uri="{FF2B5EF4-FFF2-40B4-BE49-F238E27FC236}">
                <a16:creationId xmlns:a16="http://schemas.microsoft.com/office/drawing/2014/main" id="{627B5F0C-A9CE-5E4D-9FAC-5A23886537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71129" y="2369988"/>
            <a:ext cx="1730319" cy="1487676"/>
          </a:xfrm>
          <a:prstGeom prst="rect">
            <a:avLst/>
          </a:prstGeom>
        </p:spPr>
      </p:pic>
      <p:sp>
        <p:nvSpPr>
          <p:cNvPr id="25" name="ZoneTexte 24">
            <a:extLst>
              <a:ext uri="{FF2B5EF4-FFF2-40B4-BE49-F238E27FC236}">
                <a16:creationId xmlns:a16="http://schemas.microsoft.com/office/drawing/2014/main" id="{E0BACDA9-91CD-A24B-86D8-FD6DBD229CFC}"/>
              </a:ext>
            </a:extLst>
          </p:cNvPr>
          <p:cNvSpPr txBox="1"/>
          <p:nvPr/>
        </p:nvSpPr>
        <p:spPr>
          <a:xfrm>
            <a:off x="2042564" y="2441865"/>
            <a:ext cx="1523122" cy="1077218"/>
          </a:xfrm>
          <a:prstGeom prst="rect">
            <a:avLst/>
          </a:prstGeom>
          <a:noFill/>
        </p:spPr>
        <p:txBody>
          <a:bodyPr wrap="square" rtlCol="0">
            <a:spAutoFit/>
          </a:bodyPr>
          <a:lstStyle/>
          <a:p>
            <a:pPr algn="ctr"/>
            <a:r>
              <a:rPr lang="fr-FR" sz="1600" dirty="0">
                <a:solidFill>
                  <a:srgbClr val="ED6E6C"/>
                </a:solidFill>
              </a:rPr>
              <a:t>Agit pour </a:t>
            </a:r>
            <a:r>
              <a:rPr lang="fr-FR" sz="1600">
                <a:solidFill>
                  <a:srgbClr val="ED6E6C"/>
                </a:solidFill>
              </a:rPr>
              <a:t>le compte de l’unité ou du service</a:t>
            </a:r>
            <a:endParaRPr lang="fr-FR" sz="1600" dirty="0">
              <a:solidFill>
                <a:srgbClr val="ED6E6C"/>
              </a:solidFill>
            </a:endParaRPr>
          </a:p>
        </p:txBody>
      </p:sp>
      <p:pic>
        <p:nvPicPr>
          <p:cNvPr id="11" name="Image 10" descr="Partenair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51407" y="2621872"/>
            <a:ext cx="1651390" cy="2270210"/>
          </a:xfrm>
          <a:prstGeom prst="rect">
            <a:avLst/>
          </a:prstGeom>
        </p:spPr>
      </p:pic>
      <p:sp>
        <p:nvSpPr>
          <p:cNvPr id="26" name="Rectangle 25"/>
          <p:cNvSpPr/>
          <p:nvPr/>
        </p:nvSpPr>
        <p:spPr>
          <a:xfrm>
            <a:off x="6240985" y="2492241"/>
            <a:ext cx="1512977" cy="523220"/>
          </a:xfrm>
          <a:prstGeom prst="rect">
            <a:avLst/>
          </a:prstGeom>
          <a:solidFill>
            <a:srgbClr val="C4C0B3"/>
          </a:solidFill>
          <a:ln w="28575" cmpd="sng">
            <a:solidFill>
              <a:srgbClr val="C4C0B3"/>
            </a:solidFill>
            <a:prstDash val="solid"/>
          </a:ln>
        </p:spPr>
        <p:txBody>
          <a:bodyPr wrap="square" rtlCol="0">
            <a:spAutoFit/>
          </a:bodyPr>
          <a:lstStyle/>
          <a:p>
            <a:pPr algn="ctr"/>
            <a:r>
              <a:rPr lang="fr-FR" sz="1400" b="1" dirty="0">
                <a:solidFill>
                  <a:schemeClr val="tx1">
                    <a:lumMod val="65000"/>
                    <a:lumOff val="35000"/>
                  </a:schemeClr>
                </a:solidFill>
              </a:rPr>
              <a:t>Contrat </a:t>
            </a:r>
            <a:r>
              <a:rPr lang="fr-FR" sz="1400" b="1">
                <a:solidFill>
                  <a:schemeClr val="tx1">
                    <a:lumMod val="65000"/>
                    <a:lumOff val="35000"/>
                  </a:schemeClr>
                </a:solidFill>
              </a:rPr>
              <a:t>de sous-traitance</a:t>
            </a:r>
            <a:endParaRPr lang="fr-FR" sz="1400" b="1" dirty="0">
              <a:solidFill>
                <a:schemeClr val="tx1">
                  <a:lumMod val="65000"/>
                  <a:lumOff val="35000"/>
                </a:schemeClr>
              </a:solidFill>
            </a:endParaRPr>
          </a:p>
        </p:txBody>
      </p:sp>
      <p:pic>
        <p:nvPicPr>
          <p:cNvPr id="15" name="Image 14">
            <a:extLst>
              <a:ext uri="{FF2B5EF4-FFF2-40B4-BE49-F238E27FC236}">
                <a16:creationId xmlns:a16="http://schemas.microsoft.com/office/drawing/2014/main" id="{97312600-E2B7-C949-8CF0-5D67DF709EE1}"/>
              </a:ext>
            </a:extLst>
          </p:cNvPr>
          <p:cNvPicPr>
            <a:picLocks noChangeAspect="1"/>
          </p:cNvPicPr>
          <p:nvPr/>
        </p:nvPicPr>
        <p:blipFill>
          <a:blip r:embed="rId10"/>
          <a:stretch>
            <a:fillRect/>
          </a:stretch>
        </p:blipFill>
        <p:spPr>
          <a:xfrm>
            <a:off x="6665259" y="3114013"/>
            <a:ext cx="666332" cy="821942"/>
          </a:xfrm>
          <a:prstGeom prst="rect">
            <a:avLst/>
          </a:prstGeom>
        </p:spPr>
      </p:pic>
    </p:spTree>
    <p:extLst>
      <p:ext uri="{BB962C8B-B14F-4D97-AF65-F5344CB8AC3E}">
        <p14:creationId xmlns:p14="http://schemas.microsoft.com/office/powerpoint/2010/main" val="1645457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F6A9F-199E-5F4E-94CF-C1EE4FFD8F65}"/>
              </a:ext>
            </a:extLst>
          </p:cNvPr>
          <p:cNvSpPr>
            <a:spLocks noGrp="1"/>
          </p:cNvSpPr>
          <p:nvPr>
            <p:ph type="ctrTitle"/>
          </p:nvPr>
        </p:nvSpPr>
        <p:spPr/>
        <p:txBody>
          <a:bodyPr/>
          <a:lstStyle/>
          <a:p>
            <a:r>
              <a:rPr lang="fr-FR" dirty="0"/>
              <a:t>En pratique : les démarches à INRAE</a:t>
            </a:r>
          </a:p>
        </p:txBody>
      </p:sp>
    </p:spTree>
    <p:extLst>
      <p:ext uri="{BB962C8B-B14F-4D97-AF65-F5344CB8AC3E}">
        <p14:creationId xmlns:p14="http://schemas.microsoft.com/office/powerpoint/2010/main" val="2042776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522CE90-3245-4F4C-95CF-F3EB1C56E59F}"/>
              </a:ext>
            </a:extLst>
          </p:cNvPr>
          <p:cNvSpPr>
            <a:spLocks noGrp="1"/>
          </p:cNvSpPr>
          <p:nvPr>
            <p:ph type="title"/>
          </p:nvPr>
        </p:nvSpPr>
        <p:spPr/>
        <p:txBody>
          <a:bodyPr/>
          <a:lstStyle/>
          <a:p>
            <a:r>
              <a:rPr lang="fr-FR" dirty="0"/>
              <a:t>Appui à la recherche</a:t>
            </a:r>
          </a:p>
        </p:txBody>
      </p:sp>
      <p:sp>
        <p:nvSpPr>
          <p:cNvPr id="5" name="Espace réservé du texte 4">
            <a:extLst>
              <a:ext uri="{FF2B5EF4-FFF2-40B4-BE49-F238E27FC236}">
                <a16:creationId xmlns:a16="http://schemas.microsoft.com/office/drawing/2014/main" id="{80D4D9C4-E0DD-7041-85AE-701ED3EDEF94}"/>
              </a:ext>
            </a:extLst>
          </p:cNvPr>
          <p:cNvSpPr>
            <a:spLocks noGrp="1"/>
          </p:cNvSpPr>
          <p:nvPr>
            <p:ph type="body" idx="1"/>
          </p:nvPr>
        </p:nvSpPr>
        <p:spPr>
          <a:xfrm>
            <a:off x="1122345" y="1537856"/>
            <a:ext cx="6107837" cy="4006733"/>
          </a:xfrm>
        </p:spPr>
        <p:txBody>
          <a:bodyPr/>
          <a:lstStyle/>
          <a:p>
            <a:r>
              <a:rPr lang="fr-FR" dirty="0"/>
              <a:t>Ressources </a:t>
            </a:r>
          </a:p>
          <a:p>
            <a:r>
              <a:rPr lang="fr-FR" sz="1400" dirty="0">
                <a:hlinkClick r:id="rId3"/>
              </a:rPr>
              <a:t>Bonnes pratiques / FAQ</a:t>
            </a:r>
            <a:endParaRPr lang="fr-FR" sz="1400" dirty="0"/>
          </a:p>
          <a:p>
            <a:r>
              <a:rPr lang="fr-FR" sz="1400" dirty="0">
                <a:hlinkClick r:id="rId4"/>
              </a:rPr>
              <a:t>Fiches référentiels</a:t>
            </a:r>
            <a:r>
              <a:rPr lang="fr-FR" sz="1400" dirty="0">
                <a:hlinkClick r:id="rId5"/>
              </a:rPr>
              <a:t>  </a:t>
            </a:r>
            <a:endParaRPr lang="fr-FR" sz="1400" dirty="0"/>
          </a:p>
          <a:p>
            <a:r>
              <a:rPr lang="fr-FR" sz="1400" dirty="0">
                <a:hlinkClick r:id="rId6"/>
              </a:rPr>
              <a:t>Service numérique institutionnel</a:t>
            </a:r>
            <a:endParaRPr lang="fr-FR" sz="1400" dirty="0"/>
          </a:p>
          <a:p>
            <a:r>
              <a:rPr lang="fr-FR" sz="1400" dirty="0">
                <a:hlinkClick r:id="rId7"/>
              </a:rPr>
              <a:t>Relations Contractuelles</a:t>
            </a:r>
            <a:endParaRPr lang="fr-FR" sz="1400" dirty="0"/>
          </a:p>
        </p:txBody>
      </p:sp>
      <p:sp>
        <p:nvSpPr>
          <p:cNvPr id="6" name="Sous-titre 5">
            <a:extLst>
              <a:ext uri="{FF2B5EF4-FFF2-40B4-BE49-F238E27FC236}">
                <a16:creationId xmlns:a16="http://schemas.microsoft.com/office/drawing/2014/main" id="{5A3512EB-BED3-5B46-B2F3-DC2588F37BA1}"/>
              </a:ext>
            </a:extLst>
          </p:cNvPr>
          <p:cNvSpPr>
            <a:spLocks noGrp="1"/>
          </p:cNvSpPr>
          <p:nvPr>
            <p:ph type="subTitle" idx="10"/>
          </p:nvPr>
        </p:nvSpPr>
        <p:spPr/>
        <p:txBody>
          <a:bodyPr/>
          <a:lstStyle/>
          <a:p>
            <a:r>
              <a:rPr lang="fr-FR" dirty="0"/>
              <a:t>Traitement au niveau national avec les directions d’appui concernées</a:t>
            </a:r>
          </a:p>
        </p:txBody>
      </p:sp>
      <p:pic>
        <p:nvPicPr>
          <p:cNvPr id="7" name="Image 6">
            <a:extLst>
              <a:ext uri="{FF2B5EF4-FFF2-40B4-BE49-F238E27FC236}">
                <a16:creationId xmlns:a16="http://schemas.microsoft.com/office/drawing/2014/main" id="{5B0BCE71-4FA8-3A45-A2FD-6D33DEB19E82}"/>
              </a:ext>
            </a:extLst>
          </p:cNvPr>
          <p:cNvPicPr>
            <a:picLocks noChangeAspect="1"/>
          </p:cNvPicPr>
          <p:nvPr/>
        </p:nvPicPr>
        <p:blipFill>
          <a:blip r:embed="rId8">
            <a:alphaModFix amt="20000"/>
          </a:blip>
          <a:stretch>
            <a:fillRect/>
          </a:stretch>
        </p:blipFill>
        <p:spPr>
          <a:xfrm>
            <a:off x="5882073" y="1957195"/>
            <a:ext cx="4804187" cy="4170132"/>
          </a:xfrm>
          <a:prstGeom prst="rect">
            <a:avLst/>
          </a:prstGeom>
        </p:spPr>
      </p:pic>
      <p:pic>
        <p:nvPicPr>
          <p:cNvPr id="8" name="Image 7">
            <a:extLst>
              <a:ext uri="{FF2B5EF4-FFF2-40B4-BE49-F238E27FC236}">
                <a16:creationId xmlns:a16="http://schemas.microsoft.com/office/drawing/2014/main" id="{3A16B9E6-8E7E-C84E-B4D4-DF1A7CA0EE18}"/>
              </a:ext>
            </a:extLst>
          </p:cNvPr>
          <p:cNvPicPr>
            <a:picLocks noChangeAspect="1"/>
          </p:cNvPicPr>
          <p:nvPr/>
        </p:nvPicPr>
        <p:blipFill>
          <a:blip r:embed="rId9"/>
          <a:stretch>
            <a:fillRect/>
          </a:stretch>
        </p:blipFill>
        <p:spPr>
          <a:xfrm>
            <a:off x="7395052" y="3950779"/>
            <a:ext cx="1778232" cy="969675"/>
          </a:xfrm>
          <a:prstGeom prst="rect">
            <a:avLst/>
          </a:prstGeom>
        </p:spPr>
      </p:pic>
      <p:sp>
        <p:nvSpPr>
          <p:cNvPr id="9" name="ZoneTexte 8">
            <a:extLst>
              <a:ext uri="{FF2B5EF4-FFF2-40B4-BE49-F238E27FC236}">
                <a16:creationId xmlns:a16="http://schemas.microsoft.com/office/drawing/2014/main" id="{19470867-4502-F547-B948-EC89604DAD04}"/>
              </a:ext>
            </a:extLst>
          </p:cNvPr>
          <p:cNvSpPr txBox="1"/>
          <p:nvPr/>
        </p:nvSpPr>
        <p:spPr>
          <a:xfrm>
            <a:off x="6884421" y="2445271"/>
            <a:ext cx="510631" cy="292388"/>
          </a:xfrm>
          <a:prstGeom prst="rect">
            <a:avLst/>
          </a:prstGeom>
          <a:noFill/>
          <a:ln w="12700">
            <a:solidFill>
              <a:srgbClr val="423089"/>
            </a:solidFill>
            <a:prstDash val="solid"/>
          </a:ln>
        </p:spPr>
        <p:txBody>
          <a:bodyPr wrap="square" rtlCol="0">
            <a:spAutoFit/>
          </a:bodyPr>
          <a:lstStyle>
            <a:defPPr>
              <a:defRPr lang="fr-FR"/>
            </a:defPPr>
            <a:lvl1pPr algn="ctr">
              <a:defRPr sz="1400" b="1">
                <a:solidFill>
                  <a:srgbClr val="423089"/>
                </a:solidFill>
              </a:defRPr>
            </a:lvl1pPr>
          </a:lstStyle>
          <a:p>
            <a:r>
              <a:rPr lang="fr-FR" sz="1300" dirty="0"/>
              <a:t>RH</a:t>
            </a:r>
          </a:p>
        </p:txBody>
      </p:sp>
      <p:sp>
        <p:nvSpPr>
          <p:cNvPr id="10" name="ZoneTexte 9">
            <a:extLst>
              <a:ext uri="{FF2B5EF4-FFF2-40B4-BE49-F238E27FC236}">
                <a16:creationId xmlns:a16="http://schemas.microsoft.com/office/drawing/2014/main" id="{ED8E272D-FB0B-CF48-BCBC-70FD2E0C914F}"/>
              </a:ext>
            </a:extLst>
          </p:cNvPr>
          <p:cNvSpPr txBox="1"/>
          <p:nvPr/>
        </p:nvSpPr>
        <p:spPr>
          <a:xfrm>
            <a:off x="7477847" y="2445271"/>
            <a:ext cx="844271" cy="292388"/>
          </a:xfrm>
          <a:prstGeom prst="rect">
            <a:avLst/>
          </a:prstGeom>
          <a:noFill/>
          <a:ln w="12700">
            <a:solidFill>
              <a:srgbClr val="423089"/>
            </a:solidFill>
            <a:prstDash val="solid"/>
          </a:ln>
        </p:spPr>
        <p:txBody>
          <a:bodyPr wrap="square" rtlCol="0">
            <a:spAutoFit/>
          </a:bodyPr>
          <a:lstStyle>
            <a:defPPr>
              <a:defRPr lang="fr-FR"/>
            </a:defPPr>
            <a:lvl1pPr algn="ctr">
              <a:defRPr sz="1400" b="1">
                <a:solidFill>
                  <a:srgbClr val="423089"/>
                </a:solidFill>
              </a:defRPr>
            </a:lvl1pPr>
          </a:lstStyle>
          <a:p>
            <a:r>
              <a:rPr lang="fr-FR" sz="1300" dirty="0"/>
              <a:t>Finances</a:t>
            </a:r>
          </a:p>
        </p:txBody>
      </p:sp>
      <p:sp>
        <p:nvSpPr>
          <p:cNvPr id="11" name="ZoneTexte 10">
            <a:extLst>
              <a:ext uri="{FF2B5EF4-FFF2-40B4-BE49-F238E27FC236}">
                <a16:creationId xmlns:a16="http://schemas.microsoft.com/office/drawing/2014/main" id="{0C85AB1E-A026-7A4E-BC79-E2A25B94359B}"/>
              </a:ext>
            </a:extLst>
          </p:cNvPr>
          <p:cNvSpPr txBox="1"/>
          <p:nvPr/>
        </p:nvSpPr>
        <p:spPr>
          <a:xfrm>
            <a:off x="8404913" y="2445271"/>
            <a:ext cx="1065657" cy="292388"/>
          </a:xfrm>
          <a:prstGeom prst="rect">
            <a:avLst/>
          </a:prstGeom>
          <a:noFill/>
          <a:ln w="12700">
            <a:solidFill>
              <a:srgbClr val="423089"/>
            </a:solidFill>
            <a:prstDash val="solid"/>
          </a:ln>
        </p:spPr>
        <p:txBody>
          <a:bodyPr wrap="square" rtlCol="0">
            <a:spAutoFit/>
          </a:bodyPr>
          <a:lstStyle>
            <a:defPPr>
              <a:defRPr lang="fr-FR"/>
            </a:defPPr>
            <a:lvl1pPr algn="ctr">
              <a:defRPr sz="1400" b="1">
                <a:solidFill>
                  <a:srgbClr val="423089"/>
                </a:solidFill>
              </a:defRPr>
            </a:lvl1pPr>
          </a:lstStyle>
          <a:p>
            <a:r>
              <a:rPr lang="fr-FR" sz="1300" dirty="0"/>
              <a:t>Partenariats</a:t>
            </a:r>
          </a:p>
        </p:txBody>
      </p:sp>
      <p:sp>
        <p:nvSpPr>
          <p:cNvPr id="12" name="ZoneTexte 11">
            <a:extLst>
              <a:ext uri="{FF2B5EF4-FFF2-40B4-BE49-F238E27FC236}">
                <a16:creationId xmlns:a16="http://schemas.microsoft.com/office/drawing/2014/main" id="{C2A26F99-210A-DE45-B061-65640798A79A}"/>
              </a:ext>
            </a:extLst>
          </p:cNvPr>
          <p:cNvSpPr txBox="1"/>
          <p:nvPr/>
        </p:nvSpPr>
        <p:spPr>
          <a:xfrm>
            <a:off x="7507869" y="1768426"/>
            <a:ext cx="1886403" cy="523220"/>
          </a:xfrm>
          <a:prstGeom prst="rect">
            <a:avLst/>
          </a:prstGeom>
          <a:solidFill>
            <a:srgbClr val="C4C0B3"/>
          </a:solidFill>
        </p:spPr>
        <p:txBody>
          <a:bodyPr wrap="square" rtlCol="0">
            <a:spAutoFit/>
          </a:bodyPr>
          <a:lstStyle>
            <a:defPPr>
              <a:defRPr lang="fr-FR"/>
            </a:defPPr>
            <a:lvl1pPr algn="ctr">
              <a:defRPr sz="1400" b="1">
                <a:solidFill>
                  <a:srgbClr val="423089"/>
                </a:solidFill>
              </a:defRPr>
            </a:lvl1pPr>
          </a:lstStyle>
          <a:p>
            <a:r>
              <a:rPr lang="fr-FR" dirty="0"/>
              <a:t>Fonctionnement</a:t>
            </a:r>
            <a:br>
              <a:rPr lang="fr-FR" dirty="0"/>
            </a:br>
            <a:r>
              <a:rPr lang="fr-FR" dirty="0"/>
              <a:t>de l’établissement</a:t>
            </a:r>
          </a:p>
        </p:txBody>
      </p:sp>
      <p:sp>
        <p:nvSpPr>
          <p:cNvPr id="13" name="ZoneTexte 12">
            <a:extLst>
              <a:ext uri="{FF2B5EF4-FFF2-40B4-BE49-F238E27FC236}">
                <a16:creationId xmlns:a16="http://schemas.microsoft.com/office/drawing/2014/main" id="{6A008C92-5DF4-5949-B8F0-FBA3E68FD7A5}"/>
              </a:ext>
            </a:extLst>
          </p:cNvPr>
          <p:cNvSpPr txBox="1"/>
          <p:nvPr/>
        </p:nvSpPr>
        <p:spPr>
          <a:xfrm>
            <a:off x="6884421" y="1537856"/>
            <a:ext cx="847276" cy="307777"/>
          </a:xfrm>
          <a:prstGeom prst="rect">
            <a:avLst/>
          </a:prstGeom>
          <a:solidFill>
            <a:srgbClr val="ED6E6C"/>
          </a:solidFill>
        </p:spPr>
        <p:txBody>
          <a:bodyPr wrap="square" rtlCol="0">
            <a:spAutoFit/>
          </a:bodyPr>
          <a:lstStyle/>
          <a:p>
            <a:pPr algn="ctr"/>
            <a:r>
              <a:rPr lang="fr-FR" sz="1400" b="1" dirty="0">
                <a:solidFill>
                  <a:schemeClr val="bg1"/>
                </a:solidFill>
              </a:rPr>
              <a:t>PDG</a:t>
            </a:r>
          </a:p>
        </p:txBody>
      </p:sp>
      <p:grpSp>
        <p:nvGrpSpPr>
          <p:cNvPr id="14" name="Grouper 28">
            <a:extLst>
              <a:ext uri="{FF2B5EF4-FFF2-40B4-BE49-F238E27FC236}">
                <a16:creationId xmlns:a16="http://schemas.microsoft.com/office/drawing/2014/main" id="{45D33099-8E8B-6642-B404-674039EC2F3D}"/>
              </a:ext>
            </a:extLst>
          </p:cNvPr>
          <p:cNvGrpSpPr/>
          <p:nvPr/>
        </p:nvGrpSpPr>
        <p:grpSpPr>
          <a:xfrm>
            <a:off x="7423045" y="3208522"/>
            <a:ext cx="1634450" cy="1315631"/>
            <a:chOff x="4296706" y="2782432"/>
            <a:chExt cx="3151953" cy="2537124"/>
          </a:xfrm>
        </p:grpSpPr>
        <p:pic>
          <p:nvPicPr>
            <p:cNvPr id="15" name="Image 14" descr="Responsable 2.png">
              <a:extLst>
                <a:ext uri="{FF2B5EF4-FFF2-40B4-BE49-F238E27FC236}">
                  <a16:creationId xmlns:a16="http://schemas.microsoft.com/office/drawing/2014/main" id="{50C69E68-455D-A847-825A-18CF70BA83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96706" y="2782432"/>
              <a:ext cx="1036763" cy="2172018"/>
            </a:xfrm>
            <a:prstGeom prst="rect">
              <a:avLst/>
            </a:prstGeom>
          </p:spPr>
        </p:pic>
        <p:pic>
          <p:nvPicPr>
            <p:cNvPr id="16" name="Image 15" descr="Responsable 3.png">
              <a:extLst>
                <a:ext uri="{FF2B5EF4-FFF2-40B4-BE49-F238E27FC236}">
                  <a16:creationId xmlns:a16="http://schemas.microsoft.com/office/drawing/2014/main" id="{1C604579-C9FB-6643-BA8F-71DAD07DE19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17320" y="3147538"/>
              <a:ext cx="731339" cy="2172018"/>
            </a:xfrm>
            <a:prstGeom prst="rect">
              <a:avLst/>
            </a:prstGeom>
          </p:spPr>
        </p:pic>
      </p:grpSp>
      <p:pic>
        <p:nvPicPr>
          <p:cNvPr id="17" name="Image 16">
            <a:extLst>
              <a:ext uri="{FF2B5EF4-FFF2-40B4-BE49-F238E27FC236}">
                <a16:creationId xmlns:a16="http://schemas.microsoft.com/office/drawing/2014/main" id="{4F84E2F0-A5EA-E145-8076-D7ABD107F808}"/>
              </a:ext>
            </a:extLst>
          </p:cNvPr>
          <p:cNvPicPr>
            <a:picLocks noChangeAspect="1"/>
          </p:cNvPicPr>
          <p:nvPr/>
        </p:nvPicPr>
        <p:blipFill>
          <a:blip r:embed="rId12"/>
          <a:stretch>
            <a:fillRect/>
          </a:stretch>
        </p:blipFill>
        <p:spPr>
          <a:xfrm>
            <a:off x="8061253" y="2891284"/>
            <a:ext cx="445829" cy="1126304"/>
          </a:xfrm>
          <a:prstGeom prst="rect">
            <a:avLst/>
          </a:prstGeom>
        </p:spPr>
      </p:pic>
      <p:pic>
        <p:nvPicPr>
          <p:cNvPr id="18" name="Image 17">
            <a:extLst>
              <a:ext uri="{FF2B5EF4-FFF2-40B4-BE49-F238E27FC236}">
                <a16:creationId xmlns:a16="http://schemas.microsoft.com/office/drawing/2014/main" id="{75AC1F98-7E46-3C46-9F4E-2AC3E1D36E33}"/>
              </a:ext>
            </a:extLst>
          </p:cNvPr>
          <p:cNvPicPr>
            <a:picLocks noChangeAspect="1"/>
          </p:cNvPicPr>
          <p:nvPr/>
        </p:nvPicPr>
        <p:blipFill>
          <a:blip r:embed="rId13"/>
          <a:stretch>
            <a:fillRect/>
          </a:stretch>
        </p:blipFill>
        <p:spPr>
          <a:xfrm>
            <a:off x="6827373" y="1957195"/>
            <a:ext cx="611408" cy="396006"/>
          </a:xfrm>
          <a:prstGeom prst="rect">
            <a:avLst/>
          </a:prstGeom>
        </p:spPr>
      </p:pic>
    </p:spTree>
    <p:extLst>
      <p:ext uri="{BB962C8B-B14F-4D97-AF65-F5344CB8AC3E}">
        <p14:creationId xmlns:p14="http://schemas.microsoft.com/office/powerpoint/2010/main" val="122749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AC01C-4518-1D4E-AB96-6E737E09135C}"/>
              </a:ext>
            </a:extLst>
          </p:cNvPr>
          <p:cNvSpPr>
            <a:spLocks noGrp="1"/>
          </p:cNvSpPr>
          <p:nvPr>
            <p:ph type="title"/>
          </p:nvPr>
        </p:nvSpPr>
        <p:spPr/>
        <p:txBody>
          <a:bodyPr/>
          <a:lstStyle/>
          <a:p>
            <a:r>
              <a:rPr lang="fr-FR" dirty="0"/>
              <a:t>Projet de recherche - Les questions</a:t>
            </a:r>
          </a:p>
        </p:txBody>
      </p:sp>
      <p:sp>
        <p:nvSpPr>
          <p:cNvPr id="3" name="ZoneTexte 2"/>
          <p:cNvSpPr txBox="1"/>
          <p:nvPr/>
        </p:nvSpPr>
        <p:spPr>
          <a:xfrm>
            <a:off x="1504335" y="1130710"/>
            <a:ext cx="6961239" cy="369332"/>
          </a:xfrm>
          <a:prstGeom prst="rect">
            <a:avLst/>
          </a:prstGeom>
          <a:noFill/>
        </p:spPr>
        <p:txBody>
          <a:bodyPr wrap="square" rtlCol="0">
            <a:spAutoFit/>
          </a:bodyPr>
          <a:lstStyle/>
          <a:p>
            <a:r>
              <a:rPr lang="fr-FR" dirty="0"/>
              <a:t>Voir le Module 4 du parcours e-formation + </a:t>
            </a:r>
            <a:r>
              <a:rPr lang="fr-FR" dirty="0">
                <a:hlinkClick r:id="rId3"/>
              </a:rPr>
              <a:t>check </a:t>
            </a:r>
            <a:r>
              <a:rPr lang="fr-FR" dirty="0" err="1">
                <a:hlinkClick r:id="rId3"/>
              </a:rPr>
              <a:t>list</a:t>
            </a:r>
            <a:endParaRPr lang="fr-FR" dirty="0"/>
          </a:p>
        </p:txBody>
      </p:sp>
      <p:pic>
        <p:nvPicPr>
          <p:cNvPr id="5" name="Image 4">
            <a:extLst>
              <a:ext uri="{FF2B5EF4-FFF2-40B4-BE49-F238E27FC236}">
                <a16:creationId xmlns:a16="http://schemas.microsoft.com/office/drawing/2014/main" id="{E41E59F9-A430-44BD-BE17-DA9D1DFDE73D}"/>
              </a:ext>
            </a:extLst>
          </p:cNvPr>
          <p:cNvPicPr/>
          <p:nvPr/>
        </p:nvPicPr>
        <p:blipFill>
          <a:blip r:embed="rId4">
            <a:extLst>
              <a:ext uri="{28A0092B-C50C-407E-A947-70E740481C1C}">
                <a14:useLocalDpi xmlns:a14="http://schemas.microsoft.com/office/drawing/2010/main" val="0"/>
              </a:ext>
            </a:extLst>
          </a:blip>
          <a:stretch>
            <a:fillRect/>
          </a:stretch>
        </p:blipFill>
        <p:spPr>
          <a:xfrm>
            <a:off x="1978089" y="1634420"/>
            <a:ext cx="7599047" cy="4439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007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AC01C-4518-1D4E-AB96-6E737E09135C}"/>
              </a:ext>
            </a:extLst>
          </p:cNvPr>
          <p:cNvSpPr>
            <a:spLocks noGrp="1"/>
          </p:cNvSpPr>
          <p:nvPr>
            <p:ph type="title"/>
          </p:nvPr>
        </p:nvSpPr>
        <p:spPr>
          <a:xfrm>
            <a:off x="1455577" y="149638"/>
            <a:ext cx="6652726" cy="888251"/>
          </a:xfrm>
        </p:spPr>
        <p:txBody>
          <a:bodyPr/>
          <a:lstStyle/>
          <a:p>
            <a:r>
              <a:rPr lang="fr-FR" dirty="0"/>
              <a:t>Projet de recherche - Les questions</a:t>
            </a:r>
          </a:p>
        </p:txBody>
      </p:sp>
      <p:graphicFrame>
        <p:nvGraphicFramePr>
          <p:cNvPr id="8" name="Tableau 7">
            <a:extLst>
              <a:ext uri="{FF2B5EF4-FFF2-40B4-BE49-F238E27FC236}">
                <a16:creationId xmlns:a16="http://schemas.microsoft.com/office/drawing/2014/main" id="{42C5889C-56EB-4943-8B82-CFCEF39A9A8B}"/>
              </a:ext>
            </a:extLst>
          </p:cNvPr>
          <p:cNvGraphicFramePr>
            <a:graphicFrameLocks noGrp="1"/>
          </p:cNvGraphicFramePr>
          <p:nvPr>
            <p:extLst>
              <p:ext uri="{D42A27DB-BD31-4B8C-83A1-F6EECF244321}">
                <p14:modId xmlns:p14="http://schemas.microsoft.com/office/powerpoint/2010/main" val="4275856535"/>
              </p:ext>
            </p:extLst>
          </p:nvPr>
        </p:nvGraphicFramePr>
        <p:xfrm>
          <a:off x="2703193" y="1311585"/>
          <a:ext cx="5764467" cy="4405187"/>
        </p:xfrm>
        <a:graphic>
          <a:graphicData uri="http://schemas.openxmlformats.org/drawingml/2006/table">
            <a:tbl>
              <a:tblPr firstRow="1" bandRow="1">
                <a:tableStyleId>{FABFCF23-3B69-468F-B69F-88F6DE6A72F2}</a:tableStyleId>
              </a:tblPr>
              <a:tblGrid>
                <a:gridCol w="385222">
                  <a:extLst>
                    <a:ext uri="{9D8B030D-6E8A-4147-A177-3AD203B41FA5}">
                      <a16:colId xmlns:a16="http://schemas.microsoft.com/office/drawing/2014/main" val="3195351678"/>
                    </a:ext>
                  </a:extLst>
                </a:gridCol>
                <a:gridCol w="2176763">
                  <a:extLst>
                    <a:ext uri="{9D8B030D-6E8A-4147-A177-3AD203B41FA5}">
                      <a16:colId xmlns:a16="http://schemas.microsoft.com/office/drawing/2014/main" val="2764862669"/>
                    </a:ext>
                  </a:extLst>
                </a:gridCol>
                <a:gridCol w="3202482">
                  <a:extLst>
                    <a:ext uri="{9D8B030D-6E8A-4147-A177-3AD203B41FA5}">
                      <a16:colId xmlns:a16="http://schemas.microsoft.com/office/drawing/2014/main" val="3764423491"/>
                    </a:ext>
                  </a:extLst>
                </a:gridCol>
              </a:tblGrid>
              <a:tr h="572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Sujet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extLst>
                  <a:ext uri="{0D108BD9-81ED-4DB2-BD59-A6C34878D82A}">
                    <a16:rowId xmlns:a16="http://schemas.microsoft.com/office/drawing/2014/main" val="3663849358"/>
                  </a:ext>
                </a:extLst>
              </a:tr>
              <a:tr h="785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effectLst/>
                          <a:latin typeface="+mn-lt"/>
                          <a:ea typeface="+mn-ea"/>
                          <a:cs typeface="+mn-cs"/>
                        </a:rPr>
                        <a:t>Rôle des partenaires</a:t>
                      </a:r>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Qui manipule des DCP et comment ?</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Schématisez</a:t>
                      </a:r>
                      <a:r>
                        <a:rPr lang="fr-FR" sz="1400" baseline="0" dirty="0"/>
                        <a:t> le flux des données entre partenaires</a:t>
                      </a:r>
                      <a:endParaRPr lang="fr-FR" sz="1400" dirty="0"/>
                    </a:p>
                  </a:txBody>
                  <a:tcPr/>
                </a:tc>
                <a:extLst>
                  <a:ext uri="{0D108BD9-81ED-4DB2-BD59-A6C34878D82A}">
                    <a16:rowId xmlns:a16="http://schemas.microsoft.com/office/drawing/2014/main" val="3935509323"/>
                  </a:ext>
                </a:extLst>
              </a:tr>
              <a:tr h="785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Vérification de la </a:t>
                      </a:r>
                      <a:r>
                        <a:rPr lang="fr-FR" sz="1400" b="1" dirty="0"/>
                        <a:t>nationalité </a:t>
                      </a:r>
                      <a:r>
                        <a:rPr lang="fr-FR" sz="1400" dirty="0"/>
                        <a:t>des partenaires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Si Adéquation : OK</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Sinon : </a:t>
                      </a:r>
                      <a:r>
                        <a:rPr lang="fr-FR" sz="1400" dirty="0">
                          <a:hlinkClick r:id="rId2"/>
                        </a:rPr>
                        <a:t>contrat complémentaire</a:t>
                      </a:r>
                      <a:r>
                        <a:rPr lang="fr-FR" sz="1400" baseline="0" dirty="0">
                          <a:hlinkClick r:id="rId2"/>
                        </a:rPr>
                        <a:t> </a:t>
                      </a:r>
                      <a:r>
                        <a:rPr lang="fr-FR" sz="1400" baseline="0" dirty="0"/>
                        <a:t>à l’accord de consortium</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extLst>
                  <a:ext uri="{0D108BD9-81ED-4DB2-BD59-A6C34878D82A}">
                    <a16:rowId xmlns:a16="http://schemas.microsoft.com/office/drawing/2014/main" val="329788558"/>
                  </a:ext>
                </a:extLst>
              </a:tr>
              <a:tr h="893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hlinkClick r:id="rId3"/>
                        </a:rPr>
                        <a:t>Accord de responsabilité </a:t>
                      </a:r>
                      <a:r>
                        <a:rPr lang="fr-FR" sz="1400" dirty="0"/>
                        <a:t>conjointe entre partenaires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Même entre</a:t>
                      </a:r>
                      <a:br>
                        <a:rPr lang="fr-FR" sz="1400" dirty="0"/>
                      </a:br>
                      <a:r>
                        <a:rPr lang="fr-FR" sz="1400" dirty="0"/>
                        <a:t>partenaires</a:t>
                      </a:r>
                      <a:br>
                        <a:rPr lang="fr-FR" sz="1400" dirty="0"/>
                      </a:br>
                      <a:r>
                        <a:rPr lang="fr-FR" sz="1400" dirty="0"/>
                        <a:t>européens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extLst>
                  <a:ext uri="{0D108BD9-81ED-4DB2-BD59-A6C34878D82A}">
                    <a16:rowId xmlns:a16="http://schemas.microsoft.com/office/drawing/2014/main" val="3111400477"/>
                  </a:ext>
                </a:extLst>
              </a:tr>
              <a:tr h="893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Vérification du lieu de résidence </a:t>
                      </a:r>
                      <a:r>
                        <a:rPr lang="fr-FR" sz="1400" b="1" dirty="0"/>
                        <a:t>des personnes </a:t>
                      </a:r>
                      <a:r>
                        <a:rPr lang="fr-FR" sz="1400" dirty="0"/>
                        <a:t>dont vous allez traiter les données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Si hors Europe, vérifier si un loi nationale sur les données personnelles existe : à voir avec les partenaires locaux</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extLst>
                  <a:ext uri="{0D108BD9-81ED-4DB2-BD59-A6C34878D82A}">
                    <a16:rowId xmlns:a16="http://schemas.microsoft.com/office/drawing/2014/main" val="2365089609"/>
                  </a:ext>
                </a:extLst>
              </a:tr>
            </a:tbl>
          </a:graphicData>
        </a:graphic>
      </p:graphicFrame>
      <p:pic>
        <p:nvPicPr>
          <p:cNvPr id="11" name="Image 10">
            <a:extLst>
              <a:ext uri="{FF2B5EF4-FFF2-40B4-BE49-F238E27FC236}">
                <a16:creationId xmlns:a16="http://schemas.microsoft.com/office/drawing/2014/main" id="{BD452AB3-7651-B141-9538-0A773A30EE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13406" y="1832675"/>
            <a:ext cx="1002688" cy="2781038"/>
          </a:xfrm>
          <a:prstGeom prst="rect">
            <a:avLst/>
          </a:prstGeom>
        </p:spPr>
      </p:pic>
      <p:pic>
        <p:nvPicPr>
          <p:cNvPr id="12" name="Image 11">
            <a:extLst>
              <a:ext uri="{FF2B5EF4-FFF2-40B4-BE49-F238E27FC236}">
                <a16:creationId xmlns:a16="http://schemas.microsoft.com/office/drawing/2014/main" id="{B153078D-DF1A-FA42-8C33-248FC45580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90210" y="1264930"/>
            <a:ext cx="1980107" cy="1452811"/>
          </a:xfrm>
          <a:prstGeom prst="rect">
            <a:avLst/>
          </a:prstGeom>
          <a:ln>
            <a:noFill/>
          </a:ln>
          <a:effectLst>
            <a:outerShdw blurRad="292100" dist="139700" dir="2700000" algn="tl" rotWithShape="0">
              <a:srgbClr val="333333">
                <a:alpha val="65000"/>
              </a:srgbClr>
            </a:outerShdw>
          </a:effectLst>
        </p:spPr>
      </p:pic>
      <p:grpSp>
        <p:nvGrpSpPr>
          <p:cNvPr id="18" name="Groupe 17">
            <a:extLst>
              <a:ext uri="{FF2B5EF4-FFF2-40B4-BE49-F238E27FC236}">
                <a16:creationId xmlns:a16="http://schemas.microsoft.com/office/drawing/2014/main" id="{FB1EA1A1-459D-4946-9AA0-9FC953EC8EC4}"/>
              </a:ext>
            </a:extLst>
          </p:cNvPr>
          <p:cNvGrpSpPr/>
          <p:nvPr/>
        </p:nvGrpSpPr>
        <p:grpSpPr>
          <a:xfrm>
            <a:off x="8590210" y="4881076"/>
            <a:ext cx="2214068" cy="1058922"/>
            <a:chOff x="9007802" y="2970954"/>
            <a:chExt cx="2214068" cy="1058922"/>
          </a:xfrm>
        </p:grpSpPr>
        <p:pic>
          <p:nvPicPr>
            <p:cNvPr id="14" name="Image 13">
              <a:extLst>
                <a:ext uri="{FF2B5EF4-FFF2-40B4-BE49-F238E27FC236}">
                  <a16:creationId xmlns:a16="http://schemas.microsoft.com/office/drawing/2014/main" id="{BC7445CF-1FD0-2F48-8F2A-983EC384C44F}"/>
                </a:ext>
              </a:extLst>
            </p:cNvPr>
            <p:cNvPicPr>
              <a:picLocks noChangeAspect="1"/>
            </p:cNvPicPr>
            <p:nvPr/>
          </p:nvPicPr>
          <p:blipFill>
            <a:blip r:embed="rId6"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846344" y="3424210"/>
              <a:ext cx="375526" cy="502937"/>
            </a:xfrm>
            <a:prstGeom prst="rect">
              <a:avLst/>
            </a:prstGeom>
          </p:spPr>
        </p:pic>
        <p:pic>
          <p:nvPicPr>
            <p:cNvPr id="16" name="Image 15">
              <a:extLst>
                <a:ext uri="{FF2B5EF4-FFF2-40B4-BE49-F238E27FC236}">
                  <a16:creationId xmlns:a16="http://schemas.microsoft.com/office/drawing/2014/main" id="{96663E6A-0497-EC40-B1B5-A115014746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7802" y="3153567"/>
              <a:ext cx="743040" cy="818273"/>
            </a:xfrm>
            <a:prstGeom prst="rect">
              <a:avLst/>
            </a:prstGeom>
          </p:spPr>
        </p:pic>
        <p:pic>
          <p:nvPicPr>
            <p:cNvPr id="17" name="Image 16">
              <a:extLst>
                <a:ext uri="{FF2B5EF4-FFF2-40B4-BE49-F238E27FC236}">
                  <a16:creationId xmlns:a16="http://schemas.microsoft.com/office/drawing/2014/main" id="{EC4650D1-EA2A-F246-B863-79A0F1057F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37941" y="3273499"/>
              <a:ext cx="755904" cy="756377"/>
            </a:xfrm>
            <a:prstGeom prst="rect">
              <a:avLst/>
            </a:prstGeom>
          </p:spPr>
        </p:pic>
        <p:pic>
          <p:nvPicPr>
            <p:cNvPr id="15" name="Image 14">
              <a:extLst>
                <a:ext uri="{FF2B5EF4-FFF2-40B4-BE49-F238E27FC236}">
                  <a16:creationId xmlns:a16="http://schemas.microsoft.com/office/drawing/2014/main" id="{9D821249-5564-2945-B098-565A1AAD879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0853" t="11836" r="11134" b="11923"/>
            <a:stretch/>
          </p:blipFill>
          <p:spPr>
            <a:xfrm>
              <a:off x="10541357" y="2970954"/>
              <a:ext cx="480524" cy="438540"/>
            </a:xfrm>
            <a:prstGeom prst="rect">
              <a:avLst/>
            </a:prstGeom>
          </p:spPr>
        </p:pic>
      </p:grpSp>
      <p:pic>
        <p:nvPicPr>
          <p:cNvPr id="29" name="Image 28">
            <a:extLst>
              <a:ext uri="{FF2B5EF4-FFF2-40B4-BE49-F238E27FC236}">
                <a16:creationId xmlns:a16="http://schemas.microsoft.com/office/drawing/2014/main" id="{A3C9C22F-9BA0-0548-8BAA-E0CEB5093F89}"/>
              </a:ext>
            </a:extLst>
          </p:cNvPr>
          <p:cNvPicPr>
            <a:picLocks noChangeAspect="1"/>
          </p:cNvPicPr>
          <p:nvPr/>
        </p:nvPicPr>
        <p:blipFill>
          <a:blip r:embed="rId10"/>
          <a:stretch>
            <a:fillRect/>
          </a:stretch>
        </p:blipFill>
        <p:spPr>
          <a:xfrm>
            <a:off x="8007529" y="2988347"/>
            <a:ext cx="4147937" cy="1706430"/>
          </a:xfrm>
          <a:prstGeom prst="rect">
            <a:avLst/>
          </a:prstGeom>
        </p:spPr>
      </p:pic>
    </p:spTree>
    <p:extLst>
      <p:ext uri="{BB962C8B-B14F-4D97-AF65-F5344CB8AC3E}">
        <p14:creationId xmlns:p14="http://schemas.microsoft.com/office/powerpoint/2010/main" val="1696334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42C5889C-56EB-4943-8B82-CFCEF39A9A8B}"/>
              </a:ext>
            </a:extLst>
          </p:cNvPr>
          <p:cNvGraphicFramePr>
            <a:graphicFrameLocks noGrp="1"/>
          </p:cNvGraphicFramePr>
          <p:nvPr>
            <p:extLst>
              <p:ext uri="{D42A27DB-BD31-4B8C-83A1-F6EECF244321}">
                <p14:modId xmlns:p14="http://schemas.microsoft.com/office/powerpoint/2010/main" val="1948807736"/>
              </p:ext>
            </p:extLst>
          </p:nvPr>
        </p:nvGraphicFramePr>
        <p:xfrm>
          <a:off x="3116847" y="1037889"/>
          <a:ext cx="5958307" cy="5149810"/>
        </p:xfrm>
        <a:graphic>
          <a:graphicData uri="http://schemas.openxmlformats.org/drawingml/2006/table">
            <a:tbl>
              <a:tblPr firstRow="1" bandRow="1">
                <a:tableStyleId>{FABFCF23-3B69-468F-B69F-88F6DE6A72F2}</a:tableStyleId>
              </a:tblPr>
              <a:tblGrid>
                <a:gridCol w="652788">
                  <a:extLst>
                    <a:ext uri="{9D8B030D-6E8A-4147-A177-3AD203B41FA5}">
                      <a16:colId xmlns:a16="http://schemas.microsoft.com/office/drawing/2014/main" val="3959707895"/>
                    </a:ext>
                  </a:extLst>
                </a:gridCol>
                <a:gridCol w="2077850">
                  <a:extLst>
                    <a:ext uri="{9D8B030D-6E8A-4147-A177-3AD203B41FA5}">
                      <a16:colId xmlns:a16="http://schemas.microsoft.com/office/drawing/2014/main" val="2764862669"/>
                    </a:ext>
                  </a:extLst>
                </a:gridCol>
                <a:gridCol w="3227669">
                  <a:extLst>
                    <a:ext uri="{9D8B030D-6E8A-4147-A177-3AD203B41FA5}">
                      <a16:colId xmlns:a16="http://schemas.microsoft.com/office/drawing/2014/main" val="3764423491"/>
                    </a:ext>
                  </a:extLst>
                </a:gridCol>
              </a:tblGrid>
              <a:tr h="471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Sujet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extLst>
                  <a:ext uri="{0D108BD9-81ED-4DB2-BD59-A6C34878D82A}">
                    <a16:rowId xmlns:a16="http://schemas.microsoft.com/office/drawing/2014/main" val="3663849358"/>
                  </a:ext>
                </a:extLst>
              </a:tr>
              <a:tr h="659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Base légale du</a:t>
                      </a:r>
                      <a:r>
                        <a:rPr lang="fr-FR" sz="1400" baseline="0" dirty="0"/>
                        <a:t> traitement de DCP</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En fonction de la finalité et des partenaires</a:t>
                      </a:r>
                      <a:r>
                        <a:rPr lang="fr-FR" sz="1400" baseline="0" dirty="0"/>
                        <a:t> (publics, privés) : consentement, mission intérêt public, intérêt légitime</a:t>
                      </a:r>
                      <a:endParaRPr lang="fr-FR" sz="1400" dirty="0"/>
                    </a:p>
                  </a:txBody>
                  <a:tcPr/>
                </a:tc>
                <a:extLst>
                  <a:ext uri="{0D108BD9-81ED-4DB2-BD59-A6C34878D82A}">
                    <a16:rowId xmlns:a16="http://schemas.microsoft.com/office/drawing/2014/main" val="681625612"/>
                  </a:ext>
                </a:extLst>
              </a:tr>
              <a:tr h="1202082">
                <a:tc>
                  <a:txBody>
                    <a:bodyPr/>
                    <a:lstStyle/>
                    <a:p>
                      <a:r>
                        <a:rPr lang="fr-FR" sz="14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kern="1200" dirty="0">
                          <a:effectLst/>
                        </a:rPr>
                        <a:t>Comité d’éthique</a:t>
                      </a:r>
                    </a:p>
                  </a:txBody>
                  <a:tcPr/>
                </a:tc>
                <a:tc>
                  <a:txBody>
                    <a:bodyPr/>
                    <a:lstStyle/>
                    <a:p>
                      <a:r>
                        <a:rPr lang="fr-FR" sz="1400" kern="1200" dirty="0">
                          <a:solidFill>
                            <a:schemeClr val="tx1"/>
                          </a:solidFill>
                          <a:effectLst/>
                          <a:latin typeface="+mn-lt"/>
                          <a:ea typeface="+mn-ea"/>
                          <a:cs typeface="+mn-cs"/>
                        </a:rPr>
                        <a:t>Certains types de projets (notamment de recherche impliquant la personne humaine) peuvent nécessiter de passer devant un comité d’éthique. Certaines revues exigent par ailleurs l’avis favorable de sa part avant publication d’un article.</a:t>
                      </a:r>
                    </a:p>
                  </a:txBody>
                  <a:tcPr/>
                </a:tc>
                <a:extLst>
                  <a:ext uri="{0D108BD9-81ED-4DB2-BD59-A6C34878D82A}">
                    <a16:rowId xmlns:a16="http://schemas.microsoft.com/office/drawing/2014/main" val="2593968965"/>
                  </a:ext>
                </a:extLst>
              </a:tr>
              <a:tr h="471785">
                <a:tc>
                  <a:txBody>
                    <a:bodyPr/>
                    <a:lstStyle/>
                    <a:p>
                      <a:r>
                        <a:rPr lang="fr-FR" sz="14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Sélection des personnes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Critères inclusion/exclusion transparents</a:t>
                      </a:r>
                    </a:p>
                  </a:txBody>
                  <a:tcPr/>
                </a:tc>
                <a:extLst>
                  <a:ext uri="{0D108BD9-81ED-4DB2-BD59-A6C34878D82A}">
                    <a16:rowId xmlns:a16="http://schemas.microsoft.com/office/drawing/2014/main" val="3867621306"/>
                  </a:ext>
                </a:extLst>
              </a:tr>
              <a:tr h="930644">
                <a:tc>
                  <a:txBody>
                    <a:bodyPr/>
                    <a:lstStyle/>
                    <a:p>
                      <a:r>
                        <a:rPr lang="fr-FR" sz="14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Nature des DCP manipulées</a:t>
                      </a:r>
                      <a:br>
                        <a:rPr lang="fr-FR" sz="1400" dirty="0"/>
                      </a:br>
                      <a:r>
                        <a:rPr lang="fr-FR" sz="1400" dirty="0"/>
                        <a:t>et niveau d’impact</a:t>
                      </a:r>
                      <a:br>
                        <a:rPr lang="fr-FR" sz="1400" dirty="0"/>
                      </a:br>
                      <a:r>
                        <a:rPr lang="fr-FR" sz="1400" dirty="0"/>
                        <a:t>(1 / pas de risque | 4 / risque élevé)</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Justification</a:t>
                      </a:r>
                      <a:r>
                        <a:rPr lang="fr-FR" sz="1400" baseline="0" dirty="0"/>
                        <a:t> possible?</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baseline="0" dirty="0"/>
                        <a:t>Penser à mettre des « catégories » pour les réponses</a:t>
                      </a:r>
                      <a:endParaRPr lang="fr-FR" sz="1400" dirty="0"/>
                    </a:p>
                  </a:txBody>
                  <a:tcPr/>
                </a:tc>
                <a:extLst>
                  <a:ext uri="{0D108BD9-81ED-4DB2-BD59-A6C34878D82A}">
                    <a16:rowId xmlns:a16="http://schemas.microsoft.com/office/drawing/2014/main" val="320197922"/>
                  </a:ext>
                </a:extLst>
              </a:tr>
              <a:tr h="659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Réutilisation de DCP préexistantes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effectLst/>
                          <a:latin typeface="+mn-lt"/>
                          <a:ea typeface="+mn-ea"/>
                          <a:cs typeface="+mn-cs"/>
                        </a:rPr>
                        <a:t>Venant de quel partenaire?</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effectLst/>
                          <a:latin typeface="+mn-lt"/>
                          <a:ea typeface="+mn-ea"/>
                          <a:cs typeface="+mn-cs"/>
                        </a:rPr>
                        <a:t>Devrez-vous </a:t>
                      </a:r>
                      <a:r>
                        <a:rPr lang="fr-FR" sz="1400" kern="1200" dirty="0">
                          <a:solidFill>
                            <a:schemeClr val="tx1"/>
                          </a:solidFill>
                          <a:effectLst/>
                          <a:latin typeface="+mn-lt"/>
                          <a:ea typeface="+mn-ea"/>
                          <a:cs typeface="+mn-cs"/>
                          <a:hlinkClick r:id="rId2"/>
                        </a:rPr>
                        <a:t>ré-informer les personnes </a:t>
                      </a:r>
                      <a:r>
                        <a:rPr lang="fr-FR" sz="1400" kern="1200" dirty="0">
                          <a:solidFill>
                            <a:schemeClr val="tx1"/>
                          </a:solidFill>
                          <a:effectLst/>
                          <a:latin typeface="+mn-lt"/>
                          <a:ea typeface="+mn-ea"/>
                          <a:cs typeface="+mn-cs"/>
                        </a:rPr>
                        <a:t>ou non ?</a:t>
                      </a:r>
                      <a:endParaRPr lang="fr-FR" sz="1400" dirty="0"/>
                    </a:p>
                  </a:txBody>
                  <a:tcPr/>
                </a:tc>
                <a:extLst>
                  <a:ext uri="{0D108BD9-81ED-4DB2-BD59-A6C34878D82A}">
                    <a16:rowId xmlns:a16="http://schemas.microsoft.com/office/drawing/2014/main" val="3343724746"/>
                  </a:ext>
                </a:extLst>
              </a:tr>
            </a:tbl>
          </a:graphicData>
        </a:graphic>
      </p:graphicFrame>
      <p:pic>
        <p:nvPicPr>
          <p:cNvPr id="4" name="Image 3">
            <a:extLst>
              <a:ext uri="{FF2B5EF4-FFF2-40B4-BE49-F238E27FC236}">
                <a16:creationId xmlns:a16="http://schemas.microsoft.com/office/drawing/2014/main" id="{95BE45CC-FF91-3A49-ACD4-046309877A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0772" y="2074549"/>
            <a:ext cx="2393917" cy="1879668"/>
          </a:xfrm>
          <a:prstGeom prst="rect">
            <a:avLst/>
          </a:prstGeom>
        </p:spPr>
      </p:pic>
      <p:sp>
        <p:nvSpPr>
          <p:cNvPr id="9" name="Titre 1">
            <a:extLst>
              <a:ext uri="{FF2B5EF4-FFF2-40B4-BE49-F238E27FC236}">
                <a16:creationId xmlns:a16="http://schemas.microsoft.com/office/drawing/2014/main" id="{94A5DCDF-BA2D-2C40-AE5A-C104C1C0FE8A}"/>
              </a:ext>
            </a:extLst>
          </p:cNvPr>
          <p:cNvSpPr>
            <a:spLocks noGrp="1"/>
          </p:cNvSpPr>
          <p:nvPr>
            <p:ph type="title"/>
          </p:nvPr>
        </p:nvSpPr>
        <p:spPr>
          <a:xfrm>
            <a:off x="1455577" y="149638"/>
            <a:ext cx="6652726" cy="888251"/>
          </a:xfrm>
        </p:spPr>
        <p:txBody>
          <a:bodyPr/>
          <a:lstStyle/>
          <a:p>
            <a:r>
              <a:rPr lang="fr-FR" dirty="0"/>
              <a:t>Projet de recherche - Les questions</a:t>
            </a:r>
          </a:p>
        </p:txBody>
      </p:sp>
      <p:sp>
        <p:nvSpPr>
          <p:cNvPr id="10" name="Rectangle à coins arrondis 9">
            <a:extLst>
              <a:ext uri="{FF2B5EF4-FFF2-40B4-BE49-F238E27FC236}">
                <a16:creationId xmlns:a16="http://schemas.microsoft.com/office/drawing/2014/main" id="{AA229B76-35DA-C54A-8903-1CF8A010537F}"/>
              </a:ext>
            </a:extLst>
          </p:cNvPr>
          <p:cNvSpPr/>
          <p:nvPr/>
        </p:nvSpPr>
        <p:spPr>
          <a:xfrm>
            <a:off x="9949291" y="1293821"/>
            <a:ext cx="1289958" cy="911911"/>
          </a:xfrm>
          <a:prstGeom prst="roundRect">
            <a:avLst/>
          </a:prstGeom>
          <a:ln>
            <a:solidFill>
              <a:schemeClr val="accent2"/>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b="1" dirty="0">
                <a:solidFill>
                  <a:schemeClr val="accent2"/>
                </a:solidFill>
              </a:rPr>
              <a:t>Attention !</a:t>
            </a:r>
          </a:p>
          <a:p>
            <a:pPr algn="ctr"/>
            <a:r>
              <a:rPr lang="fr-FR" sz="1200" dirty="0">
                <a:solidFill>
                  <a:schemeClr val="accent2"/>
                </a:solidFill>
              </a:rPr>
              <a:t>Droits différents selon la base légale choisie</a:t>
            </a:r>
          </a:p>
        </p:txBody>
      </p:sp>
      <p:pic>
        <p:nvPicPr>
          <p:cNvPr id="11" name="Image 10">
            <a:extLst>
              <a:ext uri="{FF2B5EF4-FFF2-40B4-BE49-F238E27FC236}">
                <a16:creationId xmlns:a16="http://schemas.microsoft.com/office/drawing/2014/main" id="{2E61AB0E-8DB7-974B-B71F-CAEC60B5D9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5642" y="888978"/>
            <a:ext cx="869324" cy="1744868"/>
          </a:xfrm>
          <a:prstGeom prst="rect">
            <a:avLst/>
          </a:prstGeom>
        </p:spPr>
      </p:pic>
      <p:pic>
        <p:nvPicPr>
          <p:cNvPr id="12" name="Picture 2" descr="ournal, Magazin, En Train De Lire, Nouvelles, Potins">
            <a:extLst>
              <a:ext uri="{FF2B5EF4-FFF2-40B4-BE49-F238E27FC236}">
                <a16:creationId xmlns:a16="http://schemas.microsoft.com/office/drawing/2014/main" id="{9C9F4B31-92E5-0640-9272-7624C1286B0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388717" y="2920452"/>
            <a:ext cx="1233345" cy="81709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Image 12">
            <a:extLst>
              <a:ext uri="{FF2B5EF4-FFF2-40B4-BE49-F238E27FC236}">
                <a16:creationId xmlns:a16="http://schemas.microsoft.com/office/drawing/2014/main" id="{C0B695F8-F2EA-104E-B08E-6C32674B27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6287" y="3444133"/>
            <a:ext cx="1281910" cy="1730202"/>
          </a:xfrm>
          <a:prstGeom prst="rect">
            <a:avLst/>
          </a:prstGeom>
        </p:spPr>
      </p:pic>
      <p:sp>
        <p:nvSpPr>
          <p:cNvPr id="14" name="Rectangle à coins arrondis 13">
            <a:extLst>
              <a:ext uri="{FF2B5EF4-FFF2-40B4-BE49-F238E27FC236}">
                <a16:creationId xmlns:a16="http://schemas.microsoft.com/office/drawing/2014/main" id="{8706DBD3-DDA3-2141-834F-9BA2FF8B1202}"/>
              </a:ext>
            </a:extLst>
          </p:cNvPr>
          <p:cNvSpPr/>
          <p:nvPr/>
        </p:nvSpPr>
        <p:spPr>
          <a:xfrm>
            <a:off x="10253269" y="4814028"/>
            <a:ext cx="1075365" cy="443158"/>
          </a:xfrm>
          <a:prstGeom prst="roundRect">
            <a:avLst>
              <a:gd name="adj" fmla="val 1974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a:solidFill>
                  <a:schemeClr val="accent2"/>
                </a:solidFill>
              </a:rPr>
              <a:t>IMC &gt; 30</a:t>
            </a:r>
          </a:p>
        </p:txBody>
      </p:sp>
      <p:sp>
        <p:nvSpPr>
          <p:cNvPr id="15" name="Croix 14">
            <a:extLst>
              <a:ext uri="{FF2B5EF4-FFF2-40B4-BE49-F238E27FC236}">
                <a16:creationId xmlns:a16="http://schemas.microsoft.com/office/drawing/2014/main" id="{5C7EA82B-C3EA-ED4C-9EA5-ED36810ACE12}"/>
              </a:ext>
            </a:extLst>
          </p:cNvPr>
          <p:cNvSpPr/>
          <p:nvPr/>
        </p:nvSpPr>
        <p:spPr>
          <a:xfrm rot="2553315">
            <a:off x="11098255" y="4821524"/>
            <a:ext cx="460758" cy="460758"/>
          </a:xfrm>
          <a:prstGeom prst="plus">
            <a:avLst>
              <a:gd name="adj" fmla="val 432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2" descr="ixelchen, Observation, Stage, Questionnaire, Échange">
            <a:extLst>
              <a:ext uri="{FF2B5EF4-FFF2-40B4-BE49-F238E27FC236}">
                <a16:creationId xmlns:a16="http://schemas.microsoft.com/office/drawing/2014/main" id="{63D88269-8644-4C4F-A911-A5ADB5749E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599" t="8809"/>
          <a:stretch/>
        </p:blipFill>
        <p:spPr bwMode="auto">
          <a:xfrm flipH="1">
            <a:off x="2313833" y="4874011"/>
            <a:ext cx="754363" cy="13136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41397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42C5889C-56EB-4943-8B82-CFCEF39A9A8B}"/>
              </a:ext>
            </a:extLst>
          </p:cNvPr>
          <p:cNvGraphicFramePr>
            <a:graphicFrameLocks noGrp="1"/>
          </p:cNvGraphicFramePr>
          <p:nvPr>
            <p:extLst>
              <p:ext uri="{D42A27DB-BD31-4B8C-83A1-F6EECF244321}">
                <p14:modId xmlns:p14="http://schemas.microsoft.com/office/powerpoint/2010/main" val="491525766"/>
              </p:ext>
            </p:extLst>
          </p:nvPr>
        </p:nvGraphicFramePr>
        <p:xfrm>
          <a:off x="2882786" y="1492937"/>
          <a:ext cx="5952468" cy="4363720"/>
        </p:xfrm>
        <a:graphic>
          <a:graphicData uri="http://schemas.openxmlformats.org/drawingml/2006/table">
            <a:tbl>
              <a:tblPr firstRow="1" bandRow="1">
                <a:tableStyleId>{FABFCF23-3B69-468F-B69F-88F6DE6A72F2}</a:tableStyleId>
              </a:tblPr>
              <a:tblGrid>
                <a:gridCol w="402398">
                  <a:extLst>
                    <a:ext uri="{9D8B030D-6E8A-4147-A177-3AD203B41FA5}">
                      <a16:colId xmlns:a16="http://schemas.microsoft.com/office/drawing/2014/main" val="3111888699"/>
                    </a:ext>
                  </a:extLst>
                </a:gridCol>
                <a:gridCol w="2020463">
                  <a:extLst>
                    <a:ext uri="{9D8B030D-6E8A-4147-A177-3AD203B41FA5}">
                      <a16:colId xmlns:a16="http://schemas.microsoft.com/office/drawing/2014/main" val="2764862669"/>
                    </a:ext>
                  </a:extLst>
                </a:gridCol>
                <a:gridCol w="3529607">
                  <a:extLst>
                    <a:ext uri="{9D8B030D-6E8A-4147-A177-3AD203B41FA5}">
                      <a16:colId xmlns:a16="http://schemas.microsoft.com/office/drawing/2014/main" val="376442349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Sujet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Questions et actions</a:t>
                      </a:r>
                    </a:p>
                  </a:txBody>
                  <a:tcPr/>
                </a:tc>
                <a:extLst>
                  <a:ext uri="{0D108BD9-81ED-4DB2-BD59-A6C34878D82A}">
                    <a16:rowId xmlns:a16="http://schemas.microsoft.com/office/drawing/2014/main" val="3663849358"/>
                  </a:ext>
                </a:extLst>
              </a:tr>
              <a:tr h="370840">
                <a:tc>
                  <a:txBody>
                    <a:bodyPr/>
                    <a:lstStyle/>
                    <a:p>
                      <a:r>
                        <a:rPr lang="fr-FR" sz="1400" dirty="0"/>
                        <a:t>7</a:t>
                      </a:r>
                    </a:p>
                  </a:txBody>
                  <a:tcPr/>
                </a:tc>
                <a:tc>
                  <a:txBody>
                    <a:bodyPr/>
                    <a:lstStyle/>
                    <a:p>
                      <a:r>
                        <a:rPr lang="fr-FR" sz="1400" kern="1200" dirty="0">
                          <a:effectLst/>
                        </a:rPr>
                        <a:t>Outils utilisés</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effectLst/>
                          <a:latin typeface="+mn-lt"/>
                          <a:ea typeface="+mn-ea"/>
                          <a:cs typeface="+mn-cs"/>
                        </a:rPr>
                        <a:t>Quels outils de collecte? De stockage? De traitement?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effectLst/>
                          <a:latin typeface="+mn-lt"/>
                          <a:ea typeface="+mn-ea"/>
                          <a:cs typeface="+mn-cs"/>
                        </a:rPr>
                        <a:t>Y a-t-il une sous-traitance? Lire les </a:t>
                      </a:r>
                      <a:r>
                        <a:rPr lang="fr-FR" sz="1400" kern="1200" dirty="0">
                          <a:solidFill>
                            <a:schemeClr val="tx1"/>
                          </a:solidFill>
                          <a:effectLst/>
                          <a:latin typeface="+mn-lt"/>
                          <a:ea typeface="+mn-ea"/>
                          <a:cs typeface="+mn-cs"/>
                          <a:hlinkClick r:id="rId2"/>
                        </a:rPr>
                        <a:t>CGU/CGV</a:t>
                      </a:r>
                      <a:endParaRPr lang="fr-FR"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effectLst/>
                          <a:latin typeface="+mn-lt"/>
                          <a:ea typeface="+mn-ea"/>
                          <a:cs typeface="+mn-cs"/>
                        </a:rPr>
                        <a:t>Implique-t-elle un </a:t>
                      </a:r>
                      <a:r>
                        <a:rPr lang="fr-FR" sz="1400" kern="1200" dirty="0">
                          <a:solidFill>
                            <a:schemeClr val="tx1"/>
                          </a:solidFill>
                          <a:effectLst/>
                          <a:latin typeface="+mn-lt"/>
                          <a:ea typeface="+mn-ea"/>
                          <a:cs typeface="+mn-cs"/>
                          <a:hlinkClick r:id="rId3"/>
                        </a:rPr>
                        <a:t>transfert</a:t>
                      </a:r>
                      <a:r>
                        <a:rPr lang="fr-FR" sz="1400" kern="1200" dirty="0">
                          <a:solidFill>
                            <a:schemeClr val="tx1"/>
                          </a:solidFill>
                          <a:effectLst/>
                          <a:latin typeface="+mn-lt"/>
                          <a:ea typeface="+mn-ea"/>
                          <a:cs typeface="+mn-cs"/>
                        </a:rPr>
                        <a:t> hors UE (maison mère du sous-traitant hors UE ou pays adéquat)?</a:t>
                      </a:r>
                    </a:p>
                  </a:txBody>
                  <a:tcPr/>
                </a:tc>
                <a:extLst>
                  <a:ext uri="{0D108BD9-81ED-4DB2-BD59-A6C34878D82A}">
                    <a16:rowId xmlns:a16="http://schemas.microsoft.com/office/drawing/2014/main" val="128885195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hlinkClick r:id="rId4"/>
                        </a:rPr>
                        <a:t>Sécurité </a:t>
                      </a:r>
                      <a:r>
                        <a:rPr lang="fr-FR" sz="1400" dirty="0"/>
                        <a:t>informatique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A adapter en fonction de la nature des données. Si niveau 3 à 4 : </a:t>
                      </a:r>
                      <a:r>
                        <a:rPr lang="fr-FR" sz="1400" dirty="0">
                          <a:hlinkClick r:id="rId5"/>
                        </a:rPr>
                        <a:t>analyse de risques</a:t>
                      </a:r>
                      <a:endParaRPr lang="fr-FR" sz="14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Stockage, procédure d’accès</a:t>
                      </a:r>
                    </a:p>
                  </a:txBody>
                  <a:tcPr/>
                </a:tc>
                <a:extLst>
                  <a:ext uri="{0D108BD9-81ED-4DB2-BD59-A6C34878D82A}">
                    <a16:rowId xmlns:a16="http://schemas.microsoft.com/office/drawing/2014/main" val="373321993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a:t>Durée de conservation et devenir des données</a:t>
                      </a:r>
                      <a:endParaRPr lang="fr-FR" sz="1400" dirty="0"/>
                    </a:p>
                  </a:txBody>
                  <a:tcPr/>
                </a:tc>
                <a:tc>
                  <a:txBody>
                    <a:bodyPr/>
                    <a:lstStyle/>
                    <a:p>
                      <a:r>
                        <a:rPr lang="fr-FR" sz="1400" kern="1200" dirty="0">
                          <a:solidFill>
                            <a:schemeClr val="dk1"/>
                          </a:solidFill>
                          <a:effectLst/>
                          <a:latin typeface="+mn-lt"/>
                          <a:ea typeface="+mn-ea"/>
                          <a:cs typeface="+mn-cs"/>
                        </a:rPr>
                        <a:t>Quelle est la durée d’utilité jusqu’aux futures publications ? </a:t>
                      </a:r>
                    </a:p>
                    <a:p>
                      <a:r>
                        <a:rPr lang="fr-FR" sz="1400" kern="1200" dirty="0">
                          <a:solidFill>
                            <a:schemeClr val="dk1"/>
                          </a:solidFill>
                          <a:effectLst/>
                          <a:latin typeface="+mn-lt"/>
                          <a:ea typeface="+mn-ea"/>
                          <a:cs typeface="+mn-cs"/>
                        </a:rPr>
                        <a:t>Quel devenir (anonymisation / archivage / destruction)?</a:t>
                      </a:r>
                    </a:p>
                  </a:txBody>
                  <a:tcPr/>
                </a:tc>
                <a:extLst>
                  <a:ext uri="{0D108BD9-81ED-4DB2-BD59-A6C34878D82A}">
                    <a16:rowId xmlns:a16="http://schemas.microsoft.com/office/drawing/2014/main" val="41087406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Information et Droits des personnes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Cf. </a:t>
                      </a:r>
                      <a:r>
                        <a:rPr lang="fr-FR" sz="1400" dirty="0">
                          <a:hlinkClick r:id="rId6"/>
                        </a:rPr>
                        <a:t>trames</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Si consentement : preuve et procédure de retrait à prévoir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Alias générique pour exercice des droits</a:t>
                      </a:r>
                    </a:p>
                  </a:txBody>
                  <a:tcPr/>
                </a:tc>
                <a:extLst>
                  <a:ext uri="{0D108BD9-81ED-4DB2-BD59-A6C34878D82A}">
                    <a16:rowId xmlns:a16="http://schemas.microsoft.com/office/drawing/2014/main" val="1626463890"/>
                  </a:ext>
                </a:extLst>
              </a:tr>
            </a:tbl>
          </a:graphicData>
        </a:graphic>
      </p:graphicFrame>
      <p:sp>
        <p:nvSpPr>
          <p:cNvPr id="6" name="Titre 1">
            <a:extLst>
              <a:ext uri="{FF2B5EF4-FFF2-40B4-BE49-F238E27FC236}">
                <a16:creationId xmlns:a16="http://schemas.microsoft.com/office/drawing/2014/main" id="{272E5530-D32D-D346-8EE6-16FEFFCA8654}"/>
              </a:ext>
            </a:extLst>
          </p:cNvPr>
          <p:cNvSpPr txBox="1">
            <a:spLocks/>
          </p:cNvSpPr>
          <p:nvPr/>
        </p:nvSpPr>
        <p:spPr>
          <a:xfrm>
            <a:off x="1455577" y="149638"/>
            <a:ext cx="6652726" cy="888251"/>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r-FR"/>
              <a:t>Projet de recherche - Les questions</a:t>
            </a:r>
            <a:endParaRPr lang="fr-FR" dirty="0"/>
          </a:p>
        </p:txBody>
      </p:sp>
      <p:pic>
        <p:nvPicPr>
          <p:cNvPr id="27" name="Graphique 47">
            <a:extLst>
              <a:ext uri="{FF2B5EF4-FFF2-40B4-BE49-F238E27FC236}">
                <a16:creationId xmlns:a16="http://schemas.microsoft.com/office/drawing/2014/main" id="{02507B07-E0C6-3145-B82C-D481C8B0760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95686" y="3139106"/>
            <a:ext cx="1749707" cy="1749707"/>
          </a:xfrm>
          <a:prstGeom prst="rect">
            <a:avLst/>
          </a:prstGeom>
        </p:spPr>
      </p:pic>
      <p:pic>
        <p:nvPicPr>
          <p:cNvPr id="18" name="Image 17">
            <a:extLst>
              <a:ext uri="{FF2B5EF4-FFF2-40B4-BE49-F238E27FC236}">
                <a16:creationId xmlns:a16="http://schemas.microsoft.com/office/drawing/2014/main" id="{2E1C8DF2-8C40-3B41-AB08-6C4396EE20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495698">
            <a:off x="8359503" y="777114"/>
            <a:ext cx="1489191" cy="1426445"/>
          </a:xfrm>
          <a:prstGeom prst="rect">
            <a:avLst/>
          </a:prstGeom>
        </p:spPr>
      </p:pic>
      <p:pic>
        <p:nvPicPr>
          <p:cNvPr id="10" name="Image 9">
            <a:extLst>
              <a:ext uri="{FF2B5EF4-FFF2-40B4-BE49-F238E27FC236}">
                <a16:creationId xmlns:a16="http://schemas.microsoft.com/office/drawing/2014/main" id="{164940B6-ACDB-E44B-9330-B89D8B77314D}"/>
              </a:ext>
            </a:extLst>
          </p:cNvPr>
          <p:cNvPicPr>
            <a:picLocks noChangeAspect="1"/>
          </p:cNvPicPr>
          <p:nvPr/>
        </p:nvPicPr>
        <p:blipFill>
          <a:blip r:embed="rId10"/>
          <a:stretch>
            <a:fillRect/>
          </a:stretch>
        </p:blipFill>
        <p:spPr>
          <a:xfrm>
            <a:off x="8845644" y="1682641"/>
            <a:ext cx="1438897" cy="834011"/>
          </a:xfrm>
          <a:prstGeom prst="rect">
            <a:avLst/>
          </a:prstGeom>
        </p:spPr>
      </p:pic>
      <p:grpSp>
        <p:nvGrpSpPr>
          <p:cNvPr id="15" name="Groupe 14">
            <a:extLst>
              <a:ext uri="{FF2B5EF4-FFF2-40B4-BE49-F238E27FC236}">
                <a16:creationId xmlns:a16="http://schemas.microsoft.com/office/drawing/2014/main" id="{992B89CB-CAB6-4144-97FF-5490173040F9}"/>
              </a:ext>
            </a:extLst>
          </p:cNvPr>
          <p:cNvGrpSpPr/>
          <p:nvPr/>
        </p:nvGrpSpPr>
        <p:grpSpPr>
          <a:xfrm>
            <a:off x="9819065" y="1213816"/>
            <a:ext cx="930952" cy="823691"/>
            <a:chOff x="9324472" y="3002310"/>
            <a:chExt cx="930952" cy="823691"/>
          </a:xfrm>
        </p:grpSpPr>
        <p:pic>
          <p:nvPicPr>
            <p:cNvPr id="12" name="Image 11">
              <a:extLst>
                <a:ext uri="{FF2B5EF4-FFF2-40B4-BE49-F238E27FC236}">
                  <a16:creationId xmlns:a16="http://schemas.microsoft.com/office/drawing/2014/main" id="{34303657-4AA8-CF44-AED8-AF32388A70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9324472" y="3002310"/>
              <a:ext cx="886943" cy="530086"/>
            </a:xfrm>
            <a:prstGeom prst="rect">
              <a:avLst/>
            </a:prstGeom>
          </p:spPr>
        </p:pic>
        <p:pic>
          <p:nvPicPr>
            <p:cNvPr id="13" name="Image 12">
              <a:extLst>
                <a:ext uri="{FF2B5EF4-FFF2-40B4-BE49-F238E27FC236}">
                  <a16:creationId xmlns:a16="http://schemas.microsoft.com/office/drawing/2014/main" id="{C4E868C3-6263-C147-8D41-845B995A03A8}"/>
                </a:ext>
              </a:extLst>
            </p:cNvPr>
            <p:cNvPicPr>
              <a:picLocks noChangeAspect="1"/>
            </p:cNvPicPr>
            <p:nvPr/>
          </p:nvPicPr>
          <p:blipFill>
            <a:blip r:embed="rId12"/>
            <a:stretch>
              <a:fillRect/>
            </a:stretch>
          </p:blipFill>
          <p:spPr>
            <a:xfrm>
              <a:off x="9896787" y="3299999"/>
              <a:ext cx="358637" cy="526002"/>
            </a:xfrm>
            <a:prstGeom prst="rect">
              <a:avLst/>
            </a:prstGeom>
          </p:spPr>
        </p:pic>
        <p:sp>
          <p:nvSpPr>
            <p:cNvPr id="14" name="ZoneTexte 13">
              <a:extLst>
                <a:ext uri="{FF2B5EF4-FFF2-40B4-BE49-F238E27FC236}">
                  <a16:creationId xmlns:a16="http://schemas.microsoft.com/office/drawing/2014/main" id="{1A83DB42-268F-A346-B7C0-A520C283C788}"/>
                </a:ext>
              </a:extLst>
            </p:cNvPr>
            <p:cNvSpPr txBox="1"/>
            <p:nvPr/>
          </p:nvSpPr>
          <p:spPr>
            <a:xfrm>
              <a:off x="9472257" y="3032914"/>
              <a:ext cx="651139" cy="369332"/>
            </a:xfrm>
            <a:prstGeom prst="rect">
              <a:avLst/>
            </a:prstGeom>
            <a:noFill/>
          </p:spPr>
          <p:txBody>
            <a:bodyPr wrap="square" rtlCol="0">
              <a:spAutoFit/>
            </a:bodyPr>
            <a:lstStyle/>
            <a:p>
              <a:pPr algn="ctr"/>
              <a:r>
                <a:rPr lang="fr-FR" b="1" dirty="0">
                  <a:solidFill>
                    <a:schemeClr val="accent2"/>
                  </a:solidFill>
                </a:rPr>
                <a:t>DCP</a:t>
              </a:r>
              <a:endParaRPr lang="fr-FR" sz="2000" b="1" dirty="0">
                <a:solidFill>
                  <a:schemeClr val="accent2"/>
                </a:solidFill>
              </a:endParaRPr>
            </a:p>
          </p:txBody>
        </p:sp>
      </p:grpSp>
      <p:pic>
        <p:nvPicPr>
          <p:cNvPr id="32" name="Image 31">
            <a:extLst>
              <a:ext uri="{FF2B5EF4-FFF2-40B4-BE49-F238E27FC236}">
                <a16:creationId xmlns:a16="http://schemas.microsoft.com/office/drawing/2014/main" id="{0B5B9890-A7B2-C542-AE61-7C0F313C70F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85552" y="5259600"/>
            <a:ext cx="684186" cy="1384100"/>
          </a:xfrm>
          <a:prstGeom prst="rect">
            <a:avLst/>
          </a:prstGeom>
        </p:spPr>
      </p:pic>
      <p:pic>
        <p:nvPicPr>
          <p:cNvPr id="33" name="Image 32" descr="Durée de conservation.png">
            <a:extLst>
              <a:ext uri="{FF2B5EF4-FFF2-40B4-BE49-F238E27FC236}">
                <a16:creationId xmlns:a16="http://schemas.microsoft.com/office/drawing/2014/main" id="{91A0356D-85E2-2244-B86F-961ACFC753F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11288" y="2099646"/>
            <a:ext cx="1864659" cy="2216873"/>
          </a:xfrm>
          <a:prstGeom prst="rect">
            <a:avLst/>
          </a:prstGeom>
        </p:spPr>
      </p:pic>
    </p:spTree>
    <p:extLst>
      <p:ext uri="{BB962C8B-B14F-4D97-AF65-F5344CB8AC3E}">
        <p14:creationId xmlns:p14="http://schemas.microsoft.com/office/powerpoint/2010/main" val="151897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23AE12D-DB1C-154D-A6A1-C7D2B666D370}"/>
              </a:ext>
            </a:extLst>
          </p:cNvPr>
          <p:cNvPicPr>
            <a:picLocks noChangeAspect="1"/>
          </p:cNvPicPr>
          <p:nvPr/>
        </p:nvPicPr>
        <p:blipFill rotWithShape="1">
          <a:blip r:embed="rId2"/>
          <a:srcRect r="5473"/>
          <a:stretch/>
        </p:blipFill>
        <p:spPr>
          <a:xfrm>
            <a:off x="941103" y="501445"/>
            <a:ext cx="5388795" cy="3705356"/>
          </a:xfrm>
          <a:prstGeom prst="rect">
            <a:avLst/>
          </a:prstGeom>
        </p:spPr>
      </p:pic>
      <p:sp>
        <p:nvSpPr>
          <p:cNvPr id="3" name="Flèche courbée vers la droite 2"/>
          <p:cNvSpPr/>
          <p:nvPr/>
        </p:nvSpPr>
        <p:spPr>
          <a:xfrm>
            <a:off x="2871019" y="4453837"/>
            <a:ext cx="393290" cy="612994"/>
          </a:xfrm>
          <a:prstGeom prst="curv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space réservé du contenu 2"/>
          <p:cNvSpPr txBox="1">
            <a:spLocks/>
          </p:cNvSpPr>
          <p:nvPr/>
        </p:nvSpPr>
        <p:spPr>
          <a:xfrm>
            <a:off x="3156155" y="4704266"/>
            <a:ext cx="6881150" cy="675033"/>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fr-FR" altLang="fr-FR" dirty="0">
                <a:latin typeface="MV Boli" panose="02000500030200090000" pitchFamily="2" charset="0"/>
                <a:cs typeface="MV Boli" panose="02000500030200090000" pitchFamily="2" charset="0"/>
              </a:rPr>
              <a:t>Loi informatique et Libertés de </a:t>
            </a:r>
            <a:r>
              <a:rPr lang="fr-FR" altLang="fr-FR" u="sng" dirty="0">
                <a:latin typeface="MV Boli" panose="02000500030200090000" pitchFamily="2" charset="0"/>
                <a:cs typeface="MV Boli" panose="02000500030200090000" pitchFamily="2" charset="0"/>
              </a:rPr>
              <a:t>1978</a:t>
            </a:r>
            <a:r>
              <a:rPr lang="fr-FR" altLang="fr-FR" dirty="0">
                <a:latin typeface="MV Boli" panose="02000500030200090000" pitchFamily="2" charset="0"/>
                <a:cs typeface="MV Boli" panose="02000500030200090000" pitchFamily="2" charset="0"/>
              </a:rPr>
              <a:t> modifiée </a:t>
            </a:r>
          </a:p>
          <a:p>
            <a:pPr>
              <a:lnSpc>
                <a:spcPct val="100000"/>
              </a:lnSpc>
            </a:pPr>
            <a:endParaRPr lang="fr-FR" altLang="fr-FR" sz="1800" dirty="0">
              <a:latin typeface="Arial" pitchFamily="34" charset="0"/>
              <a:cs typeface="Arial" pitchFamily="34" charset="0"/>
            </a:endParaRPr>
          </a:p>
          <a:p>
            <a:pPr>
              <a:lnSpc>
                <a:spcPct val="100000"/>
              </a:lnSpc>
            </a:pPr>
            <a:endParaRPr lang="fr-FR" altLang="fr-FR" dirty="0">
              <a:latin typeface="Arial" pitchFamily="34" charset="0"/>
              <a:cs typeface="Arial" pitchFamily="34" charset="0"/>
            </a:endParaRPr>
          </a:p>
        </p:txBody>
      </p:sp>
      <p:sp>
        <p:nvSpPr>
          <p:cNvPr id="8" name="Flèche courbée vers la droite 7"/>
          <p:cNvSpPr/>
          <p:nvPr/>
        </p:nvSpPr>
        <p:spPr>
          <a:xfrm>
            <a:off x="4417951" y="5263770"/>
            <a:ext cx="393290" cy="612994"/>
          </a:xfrm>
          <a:prstGeom prst="curv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p:cNvSpPr/>
          <p:nvPr/>
        </p:nvSpPr>
        <p:spPr>
          <a:xfrm>
            <a:off x="4953809" y="5465197"/>
            <a:ext cx="4472699" cy="430887"/>
          </a:xfrm>
          <a:prstGeom prst="rect">
            <a:avLst/>
          </a:prstGeom>
        </p:spPr>
        <p:txBody>
          <a:bodyPr wrap="none">
            <a:spAutoFit/>
          </a:bodyPr>
          <a:lstStyle/>
          <a:p>
            <a:pPr>
              <a:lnSpc>
                <a:spcPct val="100000"/>
              </a:lnSpc>
            </a:pPr>
            <a:r>
              <a:rPr lang="fr-FR" altLang="fr-FR" sz="2200" dirty="0">
                <a:latin typeface="MV Boli" panose="02000500030200090000" pitchFamily="2" charset="0"/>
                <a:cs typeface="MV Boli" panose="02000500030200090000" pitchFamily="2" charset="0"/>
              </a:rPr>
              <a:t>Décret Informatique et Libertés</a:t>
            </a:r>
          </a:p>
        </p:txBody>
      </p:sp>
    </p:spTree>
    <p:extLst>
      <p:ext uri="{BB962C8B-B14F-4D97-AF65-F5344CB8AC3E}">
        <p14:creationId xmlns:p14="http://schemas.microsoft.com/office/powerpoint/2010/main" val="1382869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42C5889C-56EB-4943-8B82-CFCEF39A9A8B}"/>
              </a:ext>
            </a:extLst>
          </p:cNvPr>
          <p:cNvGraphicFramePr>
            <a:graphicFrameLocks noGrp="1"/>
          </p:cNvGraphicFramePr>
          <p:nvPr>
            <p:extLst>
              <p:ext uri="{D42A27DB-BD31-4B8C-83A1-F6EECF244321}">
                <p14:modId xmlns:p14="http://schemas.microsoft.com/office/powerpoint/2010/main" val="4259713938"/>
              </p:ext>
            </p:extLst>
          </p:nvPr>
        </p:nvGraphicFramePr>
        <p:xfrm>
          <a:off x="3434316" y="1399301"/>
          <a:ext cx="4857053" cy="2473960"/>
        </p:xfrm>
        <a:graphic>
          <a:graphicData uri="http://schemas.openxmlformats.org/drawingml/2006/table">
            <a:tbl>
              <a:tblPr firstRow="1" bandRow="1">
                <a:tableStyleId>{FABFCF23-3B69-468F-B69F-88F6DE6A72F2}</a:tableStyleId>
              </a:tblPr>
              <a:tblGrid>
                <a:gridCol w="1387730">
                  <a:extLst>
                    <a:ext uri="{9D8B030D-6E8A-4147-A177-3AD203B41FA5}">
                      <a16:colId xmlns:a16="http://schemas.microsoft.com/office/drawing/2014/main" val="2764862669"/>
                    </a:ext>
                  </a:extLst>
                </a:gridCol>
                <a:gridCol w="3469323">
                  <a:extLst>
                    <a:ext uri="{9D8B030D-6E8A-4147-A177-3AD203B41FA5}">
                      <a16:colId xmlns:a16="http://schemas.microsoft.com/office/drawing/2014/main" val="376442349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Sujet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Questions et actions</a:t>
                      </a:r>
                    </a:p>
                  </a:txBody>
                  <a:tcPr/>
                </a:tc>
                <a:extLst>
                  <a:ext uri="{0D108BD9-81ED-4DB2-BD59-A6C34878D82A}">
                    <a16:rowId xmlns:a16="http://schemas.microsoft.com/office/drawing/2014/main" val="36638493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effectLst/>
                          <a:latin typeface="+mn-lt"/>
                          <a:ea typeface="+mn-ea"/>
                          <a:cs typeface="+mn-cs"/>
                        </a:rPr>
                        <a:t>Inscription du projet au registre</a:t>
                      </a:r>
                      <a:endParaRPr lang="fr-FR" sz="1400" dirty="0"/>
                    </a:p>
                  </a:txBody>
                  <a:tcPr/>
                </a:tc>
                <a:tc>
                  <a:txBody>
                    <a:bodyPr/>
                    <a:lstStyle/>
                    <a:p>
                      <a:r>
                        <a:rPr lang="fr-FR" sz="1400" kern="1200" dirty="0">
                          <a:solidFill>
                            <a:schemeClr val="dk1"/>
                          </a:solidFill>
                          <a:effectLst/>
                          <a:latin typeface="+mn-lt"/>
                          <a:ea typeface="+mn-ea"/>
                          <a:cs typeface="+mn-cs"/>
                        </a:rPr>
                        <a:t>Processus interne à chaque partenaire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effectLst/>
                          <a:latin typeface="+mn-lt"/>
                          <a:ea typeface="+mn-ea"/>
                          <a:cs typeface="+mn-cs"/>
                        </a:rPr>
                        <a:t>Pour INRAE : Inscription au registre via </a:t>
                      </a:r>
                      <a:r>
                        <a:rPr lang="fr-FR" sz="1400" kern="1200" dirty="0">
                          <a:solidFill>
                            <a:schemeClr val="dk1"/>
                          </a:solidFill>
                          <a:effectLst/>
                          <a:latin typeface="+mn-lt"/>
                          <a:ea typeface="+mn-ea"/>
                          <a:cs typeface="+mn-cs"/>
                          <a:hlinkClick r:id="rId2"/>
                        </a:rPr>
                        <a:t>l’outil d’aide au choix des formalités</a:t>
                      </a:r>
                      <a:endParaRPr lang="fr-FR" sz="1400" kern="1200" dirty="0">
                        <a:solidFill>
                          <a:schemeClr val="dk1"/>
                        </a:solidFill>
                        <a:effectLst/>
                        <a:latin typeface="+mn-lt"/>
                        <a:ea typeface="+mn-ea"/>
                        <a:cs typeface="+mn-cs"/>
                      </a:endParaRPr>
                    </a:p>
                    <a:p>
                      <a:endParaRPr lang="fr-FR" sz="1400" kern="1200" dirty="0">
                        <a:solidFill>
                          <a:schemeClr val="dk1"/>
                        </a:solidFill>
                        <a:effectLst/>
                        <a:latin typeface="+mn-lt"/>
                        <a:ea typeface="+mn-ea"/>
                        <a:cs typeface="+mn-cs"/>
                      </a:endParaRPr>
                    </a:p>
                  </a:txBody>
                  <a:tcPr/>
                </a:tc>
                <a:extLst>
                  <a:ext uri="{0D108BD9-81ED-4DB2-BD59-A6C34878D82A}">
                    <a16:rowId xmlns:a16="http://schemas.microsoft.com/office/drawing/2014/main" val="5430175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Mise en conformité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Durée variable – 1 mois</a:t>
                      </a:r>
                      <a:r>
                        <a:rPr lang="fr-FR" sz="1400" baseline="0" dirty="0"/>
                        <a:t> pour les dossiers simples</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ym typeface="Wingdings" pitchFamily="2" charset="2"/>
                        </a:rPr>
                        <a:t> Pendre en compte la complexité du projet et la nature des risques engendrés pour les personnes.</a:t>
                      </a:r>
                      <a:endParaRPr lang="fr-FR" sz="1400" dirty="0"/>
                    </a:p>
                  </a:txBody>
                  <a:tcPr/>
                </a:tc>
                <a:extLst>
                  <a:ext uri="{0D108BD9-81ED-4DB2-BD59-A6C34878D82A}">
                    <a16:rowId xmlns:a16="http://schemas.microsoft.com/office/drawing/2014/main" val="540085996"/>
                  </a:ext>
                </a:extLst>
              </a:tr>
            </a:tbl>
          </a:graphicData>
        </a:graphic>
      </p:graphicFrame>
      <p:sp>
        <p:nvSpPr>
          <p:cNvPr id="4" name="Rectangle à coins arrondis 3">
            <a:extLst>
              <a:ext uri="{FF2B5EF4-FFF2-40B4-BE49-F238E27FC236}">
                <a16:creationId xmlns:a16="http://schemas.microsoft.com/office/drawing/2014/main" id="{0AA01DC7-77BC-DD4F-BC43-5589196E6DFB}"/>
              </a:ext>
            </a:extLst>
          </p:cNvPr>
          <p:cNvSpPr/>
          <p:nvPr/>
        </p:nvSpPr>
        <p:spPr>
          <a:xfrm>
            <a:off x="7989117" y="4962048"/>
            <a:ext cx="2549604" cy="879217"/>
          </a:xfrm>
          <a:prstGeom prst="roundRect">
            <a:avLst>
              <a:gd name="adj" fmla="val 10062"/>
            </a:avLst>
          </a:prstGeom>
          <a:ln w="28575">
            <a:solidFill>
              <a:srgbClr val="ED6E6C"/>
            </a:solidFill>
          </a:ln>
        </p:spPr>
        <p:txBody>
          <a:bodyPr wrap="square">
            <a:spAutoFit/>
          </a:bodyPr>
          <a:lstStyle/>
          <a:p>
            <a:pPr algn="ctr"/>
            <a:r>
              <a:rPr lang="fr-FR" sz="1600" dirty="0">
                <a:solidFill>
                  <a:srgbClr val="ED6E6C"/>
                </a:solidFill>
              </a:rPr>
              <a:t>Certains financeurs demandent des certificat de conformité au RGPD </a:t>
            </a:r>
          </a:p>
        </p:txBody>
      </p:sp>
      <p:pic>
        <p:nvPicPr>
          <p:cNvPr id="5" name="Object 1">
            <a:extLst>
              <a:ext uri="{FF2B5EF4-FFF2-40B4-BE49-F238E27FC236}">
                <a16:creationId xmlns:a16="http://schemas.microsoft.com/office/drawing/2014/main" id="{E955A85E-F5DC-8C48-AA03-E932BA091D75}"/>
              </a:ext>
            </a:extLst>
          </p:cNvPr>
          <p:cNvPicPr>
            <a:picLocks noChangeAspect="1"/>
          </p:cNvPicPr>
          <p:nvPr/>
        </p:nvPicPr>
        <p:blipFill rotWithShape="1">
          <a:blip r:embed="rId3" cstate="print"/>
          <a:srcRect l="67812" t="1112" r="10000" b="1668"/>
          <a:stretch/>
        </p:blipFill>
        <p:spPr>
          <a:xfrm>
            <a:off x="10599241" y="4977781"/>
            <a:ext cx="720587" cy="1776095"/>
          </a:xfrm>
          <a:prstGeom prst="rect">
            <a:avLst/>
          </a:prstGeom>
        </p:spPr>
      </p:pic>
      <p:pic>
        <p:nvPicPr>
          <p:cNvPr id="6" name="Image 5">
            <a:extLst>
              <a:ext uri="{FF2B5EF4-FFF2-40B4-BE49-F238E27FC236}">
                <a16:creationId xmlns:a16="http://schemas.microsoft.com/office/drawing/2014/main" id="{84CA1D98-3971-5042-9730-9AA1BF5761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853" t="11836" r="11134" b="11923"/>
          <a:stretch/>
        </p:blipFill>
        <p:spPr>
          <a:xfrm>
            <a:off x="7577562" y="5455257"/>
            <a:ext cx="732949" cy="668910"/>
          </a:xfrm>
          <a:prstGeom prst="rect">
            <a:avLst/>
          </a:prstGeom>
        </p:spPr>
      </p:pic>
      <p:sp>
        <p:nvSpPr>
          <p:cNvPr id="9" name="Titre 1">
            <a:extLst>
              <a:ext uri="{FF2B5EF4-FFF2-40B4-BE49-F238E27FC236}">
                <a16:creationId xmlns:a16="http://schemas.microsoft.com/office/drawing/2014/main" id="{B0EBF968-E24A-134B-9F92-22BCC999C76C}"/>
              </a:ext>
            </a:extLst>
          </p:cNvPr>
          <p:cNvSpPr txBox="1">
            <a:spLocks/>
          </p:cNvSpPr>
          <p:nvPr/>
        </p:nvSpPr>
        <p:spPr>
          <a:xfrm>
            <a:off x="1455577" y="149638"/>
            <a:ext cx="6652726" cy="888251"/>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r-FR"/>
              <a:t>Projet de recherche - Les questions</a:t>
            </a:r>
            <a:endParaRPr lang="fr-FR" dirty="0"/>
          </a:p>
        </p:txBody>
      </p:sp>
      <p:grpSp>
        <p:nvGrpSpPr>
          <p:cNvPr id="10" name="Groupe 39">
            <a:extLst>
              <a:ext uri="{FF2B5EF4-FFF2-40B4-BE49-F238E27FC236}">
                <a16:creationId xmlns:a16="http://schemas.microsoft.com/office/drawing/2014/main" id="{19578937-3ADA-4946-8AF4-5C38DB54B63E}"/>
              </a:ext>
            </a:extLst>
          </p:cNvPr>
          <p:cNvGrpSpPr/>
          <p:nvPr/>
        </p:nvGrpSpPr>
        <p:grpSpPr>
          <a:xfrm>
            <a:off x="9922321" y="2037507"/>
            <a:ext cx="1037376" cy="671904"/>
            <a:chOff x="3255664" y="1496868"/>
            <a:chExt cx="1369749" cy="887180"/>
          </a:xfrm>
        </p:grpSpPr>
        <p:pic>
          <p:nvPicPr>
            <p:cNvPr id="11" name="Image 10">
              <a:extLst>
                <a:ext uri="{FF2B5EF4-FFF2-40B4-BE49-F238E27FC236}">
                  <a16:creationId xmlns:a16="http://schemas.microsoft.com/office/drawing/2014/main" id="{748F4283-B55E-F44F-9BC3-6F7C00E99435}"/>
                </a:ext>
              </a:extLst>
            </p:cNvPr>
            <p:cNvPicPr>
              <a:picLocks noChangeAspect="1"/>
            </p:cNvPicPr>
            <p:nvPr/>
          </p:nvPicPr>
          <p:blipFill>
            <a:blip r:embed="rId5"/>
            <a:stretch>
              <a:fillRect/>
            </a:stretch>
          </p:blipFill>
          <p:spPr>
            <a:xfrm>
              <a:off x="3255664" y="1496868"/>
              <a:ext cx="1369749" cy="887180"/>
            </a:xfrm>
            <a:prstGeom prst="rect">
              <a:avLst/>
            </a:prstGeom>
          </p:spPr>
        </p:pic>
        <p:pic>
          <p:nvPicPr>
            <p:cNvPr id="12" name="Image 11">
              <a:extLst>
                <a:ext uri="{FF2B5EF4-FFF2-40B4-BE49-F238E27FC236}">
                  <a16:creationId xmlns:a16="http://schemas.microsoft.com/office/drawing/2014/main" id="{5963ACFA-A144-DD49-B66B-E1F556BDF3C5}"/>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3445720" y="1931637"/>
              <a:ext cx="816668" cy="448329"/>
            </a:xfrm>
            <a:prstGeom prst="rect">
              <a:avLst/>
            </a:prstGeom>
          </p:spPr>
        </p:pic>
      </p:grpSp>
      <p:pic>
        <p:nvPicPr>
          <p:cNvPr id="17" name="Image 16">
            <a:extLst>
              <a:ext uri="{FF2B5EF4-FFF2-40B4-BE49-F238E27FC236}">
                <a16:creationId xmlns:a16="http://schemas.microsoft.com/office/drawing/2014/main" id="{D5B14B06-0AD1-2346-92DC-8434DD9BD069}"/>
              </a:ext>
            </a:extLst>
          </p:cNvPr>
          <p:cNvPicPr>
            <a:picLocks noChangeAspect="1"/>
          </p:cNvPicPr>
          <p:nvPr/>
        </p:nvPicPr>
        <p:blipFill>
          <a:blip r:embed="rId7"/>
          <a:stretch>
            <a:fillRect/>
          </a:stretch>
        </p:blipFill>
        <p:spPr>
          <a:xfrm>
            <a:off x="8430628" y="1725702"/>
            <a:ext cx="974138" cy="1061003"/>
          </a:xfrm>
          <a:prstGeom prst="rect">
            <a:avLst/>
          </a:prstGeom>
        </p:spPr>
      </p:pic>
      <p:pic>
        <p:nvPicPr>
          <p:cNvPr id="18" name="Image 17">
            <a:extLst>
              <a:ext uri="{FF2B5EF4-FFF2-40B4-BE49-F238E27FC236}">
                <a16:creationId xmlns:a16="http://schemas.microsoft.com/office/drawing/2014/main" id="{98642AA3-974D-B241-B9DA-35595252C590}"/>
              </a:ext>
            </a:extLst>
          </p:cNvPr>
          <p:cNvPicPr>
            <a:picLocks noChangeAspect="1"/>
          </p:cNvPicPr>
          <p:nvPr/>
        </p:nvPicPr>
        <p:blipFill>
          <a:blip r:embed="rId8"/>
          <a:stretch>
            <a:fillRect/>
          </a:stretch>
        </p:blipFill>
        <p:spPr>
          <a:xfrm>
            <a:off x="9192634" y="1223780"/>
            <a:ext cx="606306" cy="1627455"/>
          </a:xfrm>
          <a:prstGeom prst="rect">
            <a:avLst/>
          </a:prstGeom>
        </p:spPr>
      </p:pic>
      <p:pic>
        <p:nvPicPr>
          <p:cNvPr id="19" name="Image 18">
            <a:extLst>
              <a:ext uri="{FF2B5EF4-FFF2-40B4-BE49-F238E27FC236}">
                <a16:creationId xmlns:a16="http://schemas.microsoft.com/office/drawing/2014/main" id="{59000C08-C467-D64D-84C5-807D8E3983C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21691" y="1484920"/>
            <a:ext cx="1871315" cy="2603569"/>
          </a:xfrm>
          <a:prstGeom prst="rect">
            <a:avLst/>
          </a:prstGeom>
        </p:spPr>
      </p:pic>
      <p:pic>
        <p:nvPicPr>
          <p:cNvPr id="22" name="Image 21">
            <a:extLst>
              <a:ext uri="{FF2B5EF4-FFF2-40B4-BE49-F238E27FC236}">
                <a16:creationId xmlns:a16="http://schemas.microsoft.com/office/drawing/2014/main" id="{9CCFD8D1-A0EE-1849-889D-C03913C0E8E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310970" y="3305595"/>
            <a:ext cx="590781" cy="1858155"/>
          </a:xfrm>
          <a:prstGeom prst="rect">
            <a:avLst/>
          </a:prstGeom>
        </p:spPr>
      </p:pic>
    </p:spTree>
    <p:extLst>
      <p:ext uri="{BB962C8B-B14F-4D97-AF65-F5344CB8AC3E}">
        <p14:creationId xmlns:p14="http://schemas.microsoft.com/office/powerpoint/2010/main" val="2515983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42C5889C-56EB-4943-8B82-CFCEF39A9A8B}"/>
              </a:ext>
            </a:extLst>
          </p:cNvPr>
          <p:cNvGraphicFramePr>
            <a:graphicFrameLocks noGrp="1"/>
          </p:cNvGraphicFramePr>
          <p:nvPr>
            <p:extLst>
              <p:ext uri="{D42A27DB-BD31-4B8C-83A1-F6EECF244321}">
                <p14:modId xmlns:p14="http://schemas.microsoft.com/office/powerpoint/2010/main" val="2302692750"/>
              </p:ext>
            </p:extLst>
          </p:nvPr>
        </p:nvGraphicFramePr>
        <p:xfrm>
          <a:off x="3710226" y="1264930"/>
          <a:ext cx="6042281" cy="4216400"/>
        </p:xfrm>
        <a:graphic>
          <a:graphicData uri="http://schemas.openxmlformats.org/drawingml/2006/table">
            <a:tbl>
              <a:tblPr firstRow="1" bandRow="1">
                <a:tableStyleId>{FABFCF23-3B69-468F-B69F-88F6DE6A72F2}</a:tableStyleId>
              </a:tblPr>
              <a:tblGrid>
                <a:gridCol w="1726366">
                  <a:extLst>
                    <a:ext uri="{9D8B030D-6E8A-4147-A177-3AD203B41FA5}">
                      <a16:colId xmlns:a16="http://schemas.microsoft.com/office/drawing/2014/main" val="2764862669"/>
                    </a:ext>
                  </a:extLst>
                </a:gridCol>
                <a:gridCol w="4315915">
                  <a:extLst>
                    <a:ext uri="{9D8B030D-6E8A-4147-A177-3AD203B41FA5}">
                      <a16:colId xmlns:a16="http://schemas.microsoft.com/office/drawing/2014/main" val="376442349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Sujet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Questions et actions</a:t>
                      </a:r>
                    </a:p>
                  </a:txBody>
                  <a:tcPr/>
                </a:tc>
                <a:extLst>
                  <a:ext uri="{0D108BD9-81ED-4DB2-BD59-A6C34878D82A}">
                    <a16:rowId xmlns:a16="http://schemas.microsoft.com/office/drawing/2014/main" val="366384935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Données mises en open data</a:t>
                      </a:r>
                    </a:p>
                  </a:txBody>
                  <a:tcPr/>
                </a:tc>
                <a:tc>
                  <a:txBody>
                    <a:bodyPr/>
                    <a:lstStyle/>
                    <a:p>
                      <a:r>
                        <a:rPr lang="fr-FR" sz="1400" dirty="0"/>
                        <a:t>Les DCP ne peuvent </a:t>
                      </a:r>
                      <a:r>
                        <a:rPr lang="fr-FR" sz="1400" b="1" u="none" dirty="0"/>
                        <a:t>pas</a:t>
                      </a:r>
                      <a:r>
                        <a:rPr lang="fr-FR" sz="1400" dirty="0"/>
                        <a:t> être mises en open data </a:t>
                      </a:r>
                      <a:r>
                        <a:rPr lang="fr-FR" sz="1400" b="1" u="none" dirty="0"/>
                        <a:t>sauf si </a:t>
                      </a:r>
                      <a:r>
                        <a:rPr lang="fr-FR" sz="1400" dirty="0"/>
                        <a:t>:</a:t>
                      </a:r>
                    </a:p>
                    <a:p>
                      <a:pPr marL="285750" indent="-285750">
                        <a:buFontTx/>
                        <a:buChar char="-"/>
                      </a:pPr>
                      <a:r>
                        <a:rPr lang="fr-FR" sz="1400" dirty="0"/>
                        <a:t>les personnes concernées ont donné leur accord,</a:t>
                      </a:r>
                    </a:p>
                    <a:p>
                      <a:pPr marL="285750" indent="-285750">
                        <a:buFontTx/>
                        <a:buChar char="-"/>
                      </a:pPr>
                      <a:r>
                        <a:rPr lang="fr-FR" sz="1400" dirty="0"/>
                        <a:t>un texte législatif ou règlementaire le permet (cf. décret 2018-1117 sur la publication de certains documents administratifs sans anonymisation)</a:t>
                      </a:r>
                    </a:p>
                    <a:p>
                      <a:pPr marL="285750" indent="-285750">
                        <a:buFontTx/>
                        <a:buChar char="-"/>
                      </a:pPr>
                      <a:r>
                        <a:rPr lang="fr-FR" sz="1400" dirty="0"/>
                        <a:t>les données sont rendues anonymes, elles ne sont donc plus personnelles mais il y aura la perte inévitable de tous les critères permettant, notamment par croisement, de retrouver les individus.</a:t>
                      </a:r>
                    </a:p>
                  </a:txBody>
                  <a:tcPr/>
                </a:tc>
                <a:extLst>
                  <a:ext uri="{0D108BD9-81ED-4DB2-BD59-A6C34878D82A}">
                    <a16:rowId xmlns:a16="http://schemas.microsoft.com/office/drawing/2014/main" val="9713664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kern="1200" dirty="0">
                          <a:effectLst/>
                        </a:rPr>
                        <a:t>Le projet dispose d’un site web</a:t>
                      </a:r>
                    </a:p>
                  </a:txBody>
                  <a:tcPr/>
                </a:tc>
                <a:tc>
                  <a:txBody>
                    <a:bodyPr/>
                    <a:lstStyle/>
                    <a:p>
                      <a:r>
                        <a:rPr lang="fr-FR" sz="1400" kern="1200" dirty="0">
                          <a:effectLst/>
                        </a:rPr>
                        <a:t>Ne pas oublier les </a:t>
                      </a:r>
                      <a:r>
                        <a:rPr lang="fr-FR" sz="1400" kern="1200" dirty="0">
                          <a:effectLst/>
                          <a:hlinkClick r:id="rId2"/>
                        </a:rPr>
                        <a:t>mentions légales, CGU et informations relatives aux cookies</a:t>
                      </a:r>
                      <a:r>
                        <a:rPr lang="fr-FR" sz="1400" kern="1200" dirty="0">
                          <a:effectLst/>
                        </a:rPr>
                        <a:t>.</a:t>
                      </a:r>
                      <a:endParaRPr lang="fr-FR" sz="1400" kern="1200" dirty="0">
                        <a:solidFill>
                          <a:schemeClr val="tx1"/>
                        </a:solidFill>
                        <a:effectLst/>
                        <a:latin typeface="+mn-lt"/>
                        <a:ea typeface="+mn-ea"/>
                        <a:cs typeface="+mn-cs"/>
                      </a:endParaRPr>
                    </a:p>
                  </a:txBody>
                  <a:tcPr/>
                </a:tc>
                <a:extLst>
                  <a:ext uri="{0D108BD9-81ED-4DB2-BD59-A6C34878D82A}">
                    <a16:rowId xmlns:a16="http://schemas.microsoft.com/office/drawing/2014/main" val="28876296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effectLst/>
                          <a:latin typeface="+mn-lt"/>
                          <a:ea typeface="+mn-ea"/>
                          <a:cs typeface="+mn-cs"/>
                        </a:rPr>
                        <a:t>Stagiaires et CDD</a:t>
                      </a:r>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effectLst/>
                          <a:latin typeface="+mn-lt"/>
                          <a:ea typeface="+mn-ea"/>
                          <a:cs typeface="+mn-cs"/>
                        </a:rPr>
                        <a:t>Faites leur signer un </a:t>
                      </a:r>
                      <a:r>
                        <a:rPr lang="fr-FR" sz="1400" kern="1200" dirty="0">
                          <a:solidFill>
                            <a:schemeClr val="dk1"/>
                          </a:solidFill>
                          <a:effectLst/>
                          <a:latin typeface="+mn-lt"/>
                          <a:ea typeface="+mn-ea"/>
                          <a:cs typeface="+mn-cs"/>
                          <a:hlinkClick r:id="rId3"/>
                        </a:rPr>
                        <a:t>engagement de confidentialité</a:t>
                      </a:r>
                      <a:endParaRPr lang="fr-FR" sz="1400" kern="1200" dirty="0">
                        <a:solidFill>
                          <a:schemeClr val="dk1"/>
                        </a:solidFill>
                        <a:effectLst/>
                        <a:latin typeface="+mn-lt"/>
                        <a:ea typeface="+mn-ea"/>
                        <a:cs typeface="+mn-cs"/>
                      </a:endParaRPr>
                    </a:p>
                  </a:txBody>
                  <a:tcPr/>
                </a:tc>
                <a:extLst>
                  <a:ext uri="{0D108BD9-81ED-4DB2-BD59-A6C34878D82A}">
                    <a16:rowId xmlns:a16="http://schemas.microsoft.com/office/drawing/2014/main" val="5430175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Retranscription / traduction d’entretiens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Il est préférable, en plus du bon de commande de la prestation de retranscription/traduction, de faire signer un </a:t>
                      </a:r>
                      <a:r>
                        <a:rPr lang="fr-FR" sz="1400" dirty="0">
                          <a:hlinkClick r:id="rId3"/>
                        </a:rPr>
                        <a:t>avenant RGPD</a:t>
                      </a:r>
                      <a:endParaRPr lang="fr-FR" sz="1400" kern="1200" dirty="0">
                        <a:solidFill>
                          <a:schemeClr val="dk1"/>
                        </a:solidFill>
                        <a:effectLst/>
                        <a:latin typeface="+mn-lt"/>
                        <a:ea typeface="+mn-ea"/>
                        <a:cs typeface="+mn-cs"/>
                      </a:endParaRPr>
                    </a:p>
                  </a:txBody>
                  <a:tcPr/>
                </a:tc>
                <a:extLst>
                  <a:ext uri="{0D108BD9-81ED-4DB2-BD59-A6C34878D82A}">
                    <a16:rowId xmlns:a16="http://schemas.microsoft.com/office/drawing/2014/main" val="1198984859"/>
                  </a:ext>
                </a:extLst>
              </a:tr>
            </a:tbl>
          </a:graphicData>
        </a:graphic>
      </p:graphicFrame>
      <p:sp>
        <p:nvSpPr>
          <p:cNvPr id="6" name="Titre 1">
            <a:extLst>
              <a:ext uri="{FF2B5EF4-FFF2-40B4-BE49-F238E27FC236}">
                <a16:creationId xmlns:a16="http://schemas.microsoft.com/office/drawing/2014/main" id="{4172CA25-65A0-F246-AACD-C4FEF2F45D68}"/>
              </a:ext>
            </a:extLst>
          </p:cNvPr>
          <p:cNvSpPr txBox="1">
            <a:spLocks/>
          </p:cNvSpPr>
          <p:nvPr/>
        </p:nvSpPr>
        <p:spPr>
          <a:xfrm>
            <a:off x="1455577" y="149638"/>
            <a:ext cx="7326916" cy="888251"/>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fr-FR" dirty="0"/>
              <a:t>Projet de recherche - Les bonnes pratiques</a:t>
            </a:r>
          </a:p>
        </p:txBody>
      </p:sp>
      <p:pic>
        <p:nvPicPr>
          <p:cNvPr id="9" name="Image 8">
            <a:extLst>
              <a:ext uri="{FF2B5EF4-FFF2-40B4-BE49-F238E27FC236}">
                <a16:creationId xmlns:a16="http://schemas.microsoft.com/office/drawing/2014/main" id="{D4677C14-468F-FB4C-83B2-2D8C8147A2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0325" y="2011984"/>
            <a:ext cx="2076974" cy="2935506"/>
          </a:xfrm>
          <a:prstGeom prst="rect">
            <a:avLst/>
          </a:prstGeom>
        </p:spPr>
      </p:pic>
      <p:pic>
        <p:nvPicPr>
          <p:cNvPr id="10" name="Image 9">
            <a:extLst>
              <a:ext uri="{FF2B5EF4-FFF2-40B4-BE49-F238E27FC236}">
                <a16:creationId xmlns:a16="http://schemas.microsoft.com/office/drawing/2014/main" id="{D8CCB130-1017-D549-805A-6D1DBE6D49B3}"/>
              </a:ext>
            </a:extLst>
          </p:cNvPr>
          <p:cNvPicPr>
            <a:picLocks noChangeAspect="1"/>
          </p:cNvPicPr>
          <p:nvPr/>
        </p:nvPicPr>
        <p:blipFill>
          <a:blip r:embed="rId5"/>
          <a:stretch>
            <a:fillRect/>
          </a:stretch>
        </p:blipFill>
        <p:spPr>
          <a:xfrm>
            <a:off x="9471896" y="840396"/>
            <a:ext cx="1479941" cy="1746998"/>
          </a:xfrm>
          <a:prstGeom prst="rect">
            <a:avLst/>
          </a:prstGeom>
        </p:spPr>
      </p:pic>
      <p:pic>
        <p:nvPicPr>
          <p:cNvPr id="11" name="Image 10" descr="ConditionsGénérales_FR.png">
            <a:extLst>
              <a:ext uri="{FF2B5EF4-FFF2-40B4-BE49-F238E27FC236}">
                <a16:creationId xmlns:a16="http://schemas.microsoft.com/office/drawing/2014/main" id="{108E83BB-172D-F64A-A7FE-70B7ABC2F2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51176" y="3257315"/>
            <a:ext cx="2001322" cy="1166404"/>
          </a:xfrm>
          <a:prstGeom prst="rect">
            <a:avLst/>
          </a:prstGeom>
        </p:spPr>
      </p:pic>
      <p:pic>
        <p:nvPicPr>
          <p:cNvPr id="12" name="Image 11">
            <a:extLst>
              <a:ext uri="{FF2B5EF4-FFF2-40B4-BE49-F238E27FC236}">
                <a16:creationId xmlns:a16="http://schemas.microsoft.com/office/drawing/2014/main" id="{0912A85F-5124-744F-A6C9-4C7EF7C50848}"/>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471896" y="5291645"/>
            <a:ext cx="697715" cy="934441"/>
          </a:xfrm>
          <a:prstGeom prst="rect">
            <a:avLst/>
          </a:prstGeom>
        </p:spPr>
      </p:pic>
    </p:spTree>
    <p:extLst>
      <p:ext uri="{BB962C8B-B14F-4D97-AF65-F5344CB8AC3E}">
        <p14:creationId xmlns:p14="http://schemas.microsoft.com/office/powerpoint/2010/main" val="27231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FAD95E-89A1-9D49-B6AC-CA82BB360D66}"/>
              </a:ext>
            </a:extLst>
          </p:cNvPr>
          <p:cNvSpPr>
            <a:spLocks noGrp="1"/>
          </p:cNvSpPr>
          <p:nvPr>
            <p:ph type="title"/>
          </p:nvPr>
        </p:nvSpPr>
        <p:spPr/>
        <p:txBody>
          <a:bodyPr/>
          <a:lstStyle/>
          <a:p>
            <a:r>
              <a:rPr lang="fr-FR" dirty="0"/>
              <a:t>Les risques pour l’ESR</a:t>
            </a:r>
          </a:p>
        </p:txBody>
      </p:sp>
      <p:sp>
        <p:nvSpPr>
          <p:cNvPr id="3" name="Espace réservé du texte 2">
            <a:extLst>
              <a:ext uri="{FF2B5EF4-FFF2-40B4-BE49-F238E27FC236}">
                <a16:creationId xmlns:a16="http://schemas.microsoft.com/office/drawing/2014/main" id="{F600B21F-8BAA-9347-ABC1-9D57F1974003}"/>
              </a:ext>
            </a:extLst>
          </p:cNvPr>
          <p:cNvSpPr>
            <a:spLocks noGrp="1"/>
          </p:cNvSpPr>
          <p:nvPr>
            <p:ph type="body" idx="1"/>
          </p:nvPr>
        </p:nvSpPr>
        <p:spPr>
          <a:xfrm>
            <a:off x="1122345" y="1537856"/>
            <a:ext cx="3983065" cy="4006733"/>
          </a:xfrm>
        </p:spPr>
        <p:txBody>
          <a:bodyPr/>
          <a:lstStyle/>
          <a:p>
            <a:pPr marL="182563" indent="-182563">
              <a:spcBef>
                <a:spcPts val="200"/>
              </a:spcBef>
              <a:spcAft>
                <a:spcPts val="200"/>
              </a:spcAft>
              <a:buFont typeface="Arial" panose="020B0604020202020204" pitchFamily="34" charset="0"/>
              <a:buChar char="•"/>
            </a:pPr>
            <a:r>
              <a:rPr lang="fr-FR" dirty="0">
                <a:solidFill>
                  <a:srgbClr val="44546A"/>
                </a:solidFill>
                <a:latin typeface="Arial" pitchFamily="34" charset="0"/>
                <a:cs typeface="Arial" pitchFamily="34" charset="0"/>
              </a:rPr>
              <a:t>Traitement malgré l’opposition</a:t>
            </a:r>
            <a:br>
              <a:rPr lang="fr-FR" dirty="0">
                <a:solidFill>
                  <a:srgbClr val="44546A"/>
                </a:solidFill>
                <a:latin typeface="Arial" pitchFamily="34" charset="0"/>
                <a:cs typeface="Arial" pitchFamily="34" charset="0"/>
              </a:rPr>
            </a:br>
            <a:r>
              <a:rPr lang="fr-FR" dirty="0">
                <a:solidFill>
                  <a:srgbClr val="44546A"/>
                </a:solidFill>
                <a:latin typeface="Arial" pitchFamily="34" charset="0"/>
                <a:cs typeface="Arial" pitchFamily="34" charset="0"/>
              </a:rPr>
              <a:t>de la personne</a:t>
            </a:r>
          </a:p>
          <a:p>
            <a:pPr marL="182563" indent="-182563">
              <a:spcBef>
                <a:spcPts val="200"/>
              </a:spcBef>
              <a:spcAft>
                <a:spcPts val="200"/>
              </a:spcAft>
              <a:buFont typeface="Arial" panose="020B0604020202020204" pitchFamily="34" charset="0"/>
              <a:buChar char="•"/>
            </a:pPr>
            <a:r>
              <a:rPr lang="fr-FR" dirty="0">
                <a:solidFill>
                  <a:srgbClr val="44546A"/>
                </a:solidFill>
                <a:latin typeface="Arial" pitchFamily="34" charset="0"/>
                <a:cs typeface="Arial" pitchFamily="34" charset="0"/>
              </a:rPr>
              <a:t>Détournement de finalité</a:t>
            </a:r>
          </a:p>
          <a:p>
            <a:pPr marL="182563" indent="-182563">
              <a:spcBef>
                <a:spcPts val="200"/>
              </a:spcBef>
              <a:spcAft>
                <a:spcPts val="200"/>
              </a:spcAft>
              <a:buFont typeface="Arial" panose="020B0604020202020204" pitchFamily="34" charset="0"/>
              <a:buChar char="•"/>
            </a:pPr>
            <a:r>
              <a:rPr lang="fr-FR" dirty="0">
                <a:solidFill>
                  <a:srgbClr val="44546A"/>
                </a:solidFill>
                <a:latin typeface="Arial" pitchFamily="34" charset="0"/>
                <a:cs typeface="Arial" pitchFamily="34" charset="0"/>
              </a:rPr>
              <a:t>Absence d’analyse d’impact</a:t>
            </a:r>
          </a:p>
          <a:p>
            <a:pPr marL="182563" indent="-182563">
              <a:spcBef>
                <a:spcPts val="200"/>
              </a:spcBef>
              <a:spcAft>
                <a:spcPts val="200"/>
              </a:spcAft>
              <a:buFont typeface="Arial" panose="020B0604020202020204" pitchFamily="34" charset="0"/>
              <a:buChar char="•"/>
            </a:pPr>
            <a:r>
              <a:rPr lang="fr-FR" dirty="0">
                <a:solidFill>
                  <a:srgbClr val="44546A"/>
                </a:solidFill>
                <a:latin typeface="Arial" pitchFamily="34" charset="0"/>
                <a:cs typeface="Arial" pitchFamily="34" charset="0"/>
              </a:rPr>
              <a:t>Absence de coopération avec l’autorité de contrôle</a:t>
            </a:r>
          </a:p>
          <a:p>
            <a:pPr marL="182563" indent="-182563">
              <a:spcBef>
                <a:spcPts val="200"/>
              </a:spcBef>
              <a:spcAft>
                <a:spcPts val="200"/>
              </a:spcAft>
              <a:buFont typeface="Arial" panose="020B0604020202020204" pitchFamily="34" charset="0"/>
              <a:buChar char="•"/>
            </a:pPr>
            <a:r>
              <a:rPr lang="fr-FR" dirty="0">
                <a:solidFill>
                  <a:srgbClr val="44546A"/>
                </a:solidFill>
                <a:latin typeface="Arial" pitchFamily="34" charset="0"/>
                <a:cs typeface="Arial" pitchFamily="34" charset="0"/>
              </a:rPr>
              <a:t>…</a:t>
            </a:r>
          </a:p>
          <a:p>
            <a:endParaRPr lang="fr-FR" dirty="0"/>
          </a:p>
        </p:txBody>
      </p:sp>
      <p:sp>
        <p:nvSpPr>
          <p:cNvPr id="4" name="Sous-titre 3">
            <a:extLst>
              <a:ext uri="{FF2B5EF4-FFF2-40B4-BE49-F238E27FC236}">
                <a16:creationId xmlns:a16="http://schemas.microsoft.com/office/drawing/2014/main" id="{426A2621-1700-2945-B7ED-380CB834B330}"/>
              </a:ext>
            </a:extLst>
          </p:cNvPr>
          <p:cNvSpPr>
            <a:spLocks noGrp="1"/>
          </p:cNvSpPr>
          <p:nvPr>
            <p:ph type="subTitle" idx="10"/>
          </p:nvPr>
        </p:nvSpPr>
        <p:spPr/>
        <p:txBody>
          <a:bodyPr/>
          <a:lstStyle/>
          <a:p>
            <a:r>
              <a:rPr lang="fr-FR" dirty="0"/>
              <a:t>Exemples d’infractions</a:t>
            </a:r>
          </a:p>
        </p:txBody>
      </p:sp>
      <p:pic>
        <p:nvPicPr>
          <p:cNvPr id="12" name="Picture 4" descr="Résultat de recherche d'images pour &quot;cnil&quot;">
            <a:extLst>
              <a:ext uri="{FF2B5EF4-FFF2-40B4-BE49-F238E27FC236}">
                <a16:creationId xmlns:a16="http://schemas.microsoft.com/office/drawing/2014/main" id="{DE5B1DB8-AC1B-4842-82DC-9EBE8CC21AA2}"/>
              </a:ext>
            </a:extLst>
          </p:cNvPr>
          <p:cNvPicPr/>
          <p:nvPr/>
        </p:nvPicPr>
        <p:blipFill rotWithShape="1">
          <a:blip r:embed="rId2">
            <a:extLst>
              <a:ext uri="{28A0092B-C50C-407E-A947-70E740481C1C}">
                <a14:useLocalDpi xmlns:a14="http://schemas.microsoft.com/office/drawing/2010/main" val="0"/>
              </a:ext>
            </a:extLst>
          </a:blip>
          <a:srcRect t="24394" b="25199"/>
          <a:stretch/>
        </p:blipFill>
        <p:spPr bwMode="auto">
          <a:xfrm>
            <a:off x="1914816" y="4132208"/>
            <a:ext cx="1527797" cy="841067"/>
          </a:xfrm>
          <a:prstGeom prst="rect">
            <a:avLst/>
          </a:prstGeom>
          <a:noFill/>
          <a:extLst/>
        </p:spPr>
      </p:pic>
      <p:sp>
        <p:nvSpPr>
          <p:cNvPr id="14" name="Rectangle 13">
            <a:extLst>
              <a:ext uri="{FF2B5EF4-FFF2-40B4-BE49-F238E27FC236}">
                <a16:creationId xmlns:a16="http://schemas.microsoft.com/office/drawing/2014/main" id="{0AFBE9BE-0DDD-F840-929D-B561A37B3E6B}"/>
              </a:ext>
            </a:extLst>
          </p:cNvPr>
          <p:cNvSpPr/>
          <p:nvPr/>
        </p:nvSpPr>
        <p:spPr>
          <a:xfrm>
            <a:off x="1914816" y="3883111"/>
            <a:ext cx="1413600" cy="307777"/>
          </a:xfrm>
          <a:prstGeom prst="rect">
            <a:avLst/>
          </a:prstGeom>
        </p:spPr>
        <p:txBody>
          <a:bodyPr wrap="square">
            <a:spAutoFit/>
          </a:bodyPr>
          <a:lstStyle/>
          <a:p>
            <a:pPr defTabSz="914400"/>
            <a:r>
              <a:rPr lang="fr-FR" sz="1400" b="1" dirty="0">
                <a:solidFill>
                  <a:srgbClr val="1F4E79"/>
                </a:solidFill>
                <a:latin typeface="Arial" pitchFamily="34" charset="0"/>
                <a:cs typeface="Arial" pitchFamily="34" charset="0"/>
              </a:rPr>
              <a:t>CONTRÔLES</a:t>
            </a:r>
          </a:p>
        </p:txBody>
      </p:sp>
      <p:sp>
        <p:nvSpPr>
          <p:cNvPr id="16" name="Rectangle à coins arrondis 15">
            <a:extLst>
              <a:ext uri="{FF2B5EF4-FFF2-40B4-BE49-F238E27FC236}">
                <a16:creationId xmlns:a16="http://schemas.microsoft.com/office/drawing/2014/main" id="{0DD144DA-0271-0C48-A512-6FE7B60997D2}"/>
              </a:ext>
            </a:extLst>
          </p:cNvPr>
          <p:cNvSpPr/>
          <p:nvPr/>
        </p:nvSpPr>
        <p:spPr>
          <a:xfrm>
            <a:off x="7353012" y="4584822"/>
            <a:ext cx="2549604" cy="618708"/>
          </a:xfrm>
          <a:prstGeom prst="roundRect">
            <a:avLst>
              <a:gd name="adj" fmla="val 10062"/>
            </a:avLst>
          </a:prstGeom>
          <a:ln w="28575">
            <a:solidFill>
              <a:srgbClr val="ED6E6C"/>
            </a:solidFill>
          </a:ln>
        </p:spPr>
        <p:txBody>
          <a:bodyPr wrap="square">
            <a:spAutoFit/>
          </a:bodyPr>
          <a:lstStyle/>
          <a:p>
            <a:pPr algn="ctr"/>
            <a:r>
              <a:rPr lang="fr-FR" sz="1600" dirty="0">
                <a:solidFill>
                  <a:srgbClr val="ED6E6C"/>
                </a:solidFill>
              </a:rPr>
              <a:t>Action en justice possible via des actions de groupe</a:t>
            </a:r>
          </a:p>
        </p:txBody>
      </p:sp>
      <p:pic>
        <p:nvPicPr>
          <p:cNvPr id="17" name="Object 1">
            <a:extLst>
              <a:ext uri="{FF2B5EF4-FFF2-40B4-BE49-F238E27FC236}">
                <a16:creationId xmlns:a16="http://schemas.microsoft.com/office/drawing/2014/main" id="{9A555F45-370B-EC4A-8877-18B2C293C3E0}"/>
              </a:ext>
            </a:extLst>
          </p:cNvPr>
          <p:cNvPicPr>
            <a:picLocks noChangeAspect="1"/>
          </p:cNvPicPr>
          <p:nvPr/>
        </p:nvPicPr>
        <p:blipFill rotWithShape="1">
          <a:blip r:embed="rId3" cstate="print"/>
          <a:srcRect l="67812" t="1112" r="10000" b="1668"/>
          <a:stretch/>
        </p:blipFill>
        <p:spPr>
          <a:xfrm>
            <a:off x="9963136" y="4656541"/>
            <a:ext cx="720587" cy="1776095"/>
          </a:xfrm>
          <a:prstGeom prst="rect">
            <a:avLst/>
          </a:prstGeom>
        </p:spPr>
      </p:pic>
      <p:pic>
        <p:nvPicPr>
          <p:cNvPr id="18" name="Image 17">
            <a:extLst>
              <a:ext uri="{FF2B5EF4-FFF2-40B4-BE49-F238E27FC236}">
                <a16:creationId xmlns:a16="http://schemas.microsoft.com/office/drawing/2014/main" id="{D8E548E2-D4DC-FF4D-9529-4D8ACA42DAA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853" t="11836" r="11134" b="11923"/>
          <a:stretch/>
        </p:blipFill>
        <p:spPr>
          <a:xfrm>
            <a:off x="6941457" y="5078031"/>
            <a:ext cx="732949" cy="668910"/>
          </a:xfrm>
          <a:prstGeom prst="rect">
            <a:avLst/>
          </a:prstGeom>
        </p:spPr>
      </p:pic>
      <p:sp>
        <p:nvSpPr>
          <p:cNvPr id="20" name="Rectangle 19">
            <a:extLst>
              <a:ext uri="{FF2B5EF4-FFF2-40B4-BE49-F238E27FC236}">
                <a16:creationId xmlns:a16="http://schemas.microsoft.com/office/drawing/2014/main" id="{7DFE3CB4-ED0F-9847-AC67-E9C115257771}"/>
              </a:ext>
            </a:extLst>
          </p:cNvPr>
          <p:cNvSpPr/>
          <p:nvPr/>
        </p:nvSpPr>
        <p:spPr>
          <a:xfrm>
            <a:off x="5905238" y="1825942"/>
            <a:ext cx="1731612" cy="2364946"/>
          </a:xfrm>
          <a:prstGeom prst="rect">
            <a:avLst/>
          </a:prstGeom>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a:lstStyle/>
          <a:p>
            <a:pPr lvl="0" defTabSz="914400">
              <a:defRPr/>
            </a:pPr>
            <a:r>
              <a:rPr lang="fr-FR" sz="1600" kern="0" dirty="0">
                <a:solidFill>
                  <a:prstClr val="white"/>
                </a:solidFill>
              </a:rPr>
              <a:t>Avertissement Public</a:t>
            </a:r>
          </a:p>
          <a:p>
            <a:pPr lvl="0" defTabSz="914400">
              <a:defRPr/>
            </a:pPr>
            <a:endParaRPr lang="fr-FR" sz="1600" kern="0" dirty="0">
              <a:solidFill>
                <a:prstClr val="white"/>
              </a:solidFill>
            </a:endParaRPr>
          </a:p>
          <a:p>
            <a:pPr lvl="0" defTabSz="914400">
              <a:defRPr/>
            </a:pPr>
            <a:r>
              <a:rPr lang="fr-FR" sz="1600" kern="0" dirty="0">
                <a:solidFill>
                  <a:prstClr val="white"/>
                </a:solidFill>
              </a:rPr>
              <a:t>Perte de confiance en tant qu’</a:t>
            </a:r>
            <a:r>
              <a:rPr lang="fr-FR" sz="1600" kern="0" dirty="0" err="1">
                <a:solidFill>
                  <a:prstClr val="white"/>
                </a:solidFill>
              </a:rPr>
              <a:t>Etablis-sement</a:t>
            </a:r>
            <a:r>
              <a:rPr lang="fr-FR" sz="1600" kern="0" dirty="0">
                <a:solidFill>
                  <a:prstClr val="white"/>
                </a:solidFill>
              </a:rPr>
              <a:t> partenaire</a:t>
            </a:r>
          </a:p>
          <a:p>
            <a:pPr lvl="0" defTabSz="914400">
              <a:defRPr/>
            </a:pPr>
            <a:endParaRPr lang="fr-FR" sz="1600" kern="0" dirty="0">
              <a:solidFill>
                <a:prstClr val="white"/>
              </a:solidFill>
            </a:endParaRPr>
          </a:p>
          <a:p>
            <a:pPr lvl="0" defTabSz="914400">
              <a:defRPr/>
            </a:pPr>
            <a:r>
              <a:rPr lang="fr-FR" sz="1600" kern="0" dirty="0">
                <a:solidFill>
                  <a:prstClr val="white"/>
                </a:solidFill>
              </a:rPr>
              <a:t>Perte attirance volontaires</a:t>
            </a:r>
          </a:p>
          <a:p>
            <a:pPr lvl="0" defTabSz="914400">
              <a:defRPr/>
            </a:pPr>
            <a:endParaRPr lang="fr-FR" sz="1600" kern="0" dirty="0">
              <a:solidFill>
                <a:prstClr val="white"/>
              </a:solidFill>
            </a:endParaRPr>
          </a:p>
          <a:p>
            <a:endParaRPr lang="fr-FR" sz="1600" dirty="0"/>
          </a:p>
        </p:txBody>
      </p:sp>
      <p:sp>
        <p:nvSpPr>
          <p:cNvPr id="23" name="Rectangle 22">
            <a:extLst>
              <a:ext uri="{FF2B5EF4-FFF2-40B4-BE49-F238E27FC236}">
                <a16:creationId xmlns:a16="http://schemas.microsoft.com/office/drawing/2014/main" id="{740A4E5F-6863-6440-AA95-F442AABA3518}"/>
              </a:ext>
            </a:extLst>
          </p:cNvPr>
          <p:cNvSpPr/>
          <p:nvPr/>
        </p:nvSpPr>
        <p:spPr>
          <a:xfrm>
            <a:off x="7787595" y="1839707"/>
            <a:ext cx="1728000" cy="2351181"/>
          </a:xfrm>
          <a:prstGeom prst="rect">
            <a:avLst/>
          </a:prstGeom>
        </p:spPr>
        <p:style>
          <a:lnRef idx="2">
            <a:schemeClr val="lt1">
              <a:hueOff val="0"/>
              <a:satOff val="0"/>
              <a:lumOff val="0"/>
              <a:alphaOff val="0"/>
            </a:schemeClr>
          </a:lnRef>
          <a:fillRef idx="1">
            <a:schemeClr val="accent5">
              <a:shade val="80000"/>
              <a:hueOff val="27441"/>
              <a:satOff val="-34804"/>
              <a:lumOff val="19334"/>
              <a:alphaOff val="0"/>
            </a:schemeClr>
          </a:fillRef>
          <a:effectRef idx="0">
            <a:schemeClr val="accent5">
              <a:shade val="80000"/>
              <a:hueOff val="27441"/>
              <a:satOff val="-34804"/>
              <a:lumOff val="19334"/>
              <a:alphaOff val="0"/>
            </a:schemeClr>
          </a:effectRef>
          <a:fontRef idx="minor">
            <a:schemeClr val="lt1"/>
          </a:fontRef>
        </p:style>
        <p:txBody>
          <a:bodyPr/>
          <a:lstStyle/>
          <a:p>
            <a:pPr lvl="0" defTabSz="914400">
              <a:defRPr/>
            </a:pPr>
            <a:r>
              <a:rPr lang="fr-FR" sz="1600" kern="0" dirty="0">
                <a:solidFill>
                  <a:prstClr val="white"/>
                </a:solidFill>
              </a:rPr>
              <a:t>Amendes pénale /administrative</a:t>
            </a:r>
          </a:p>
          <a:p>
            <a:pPr lvl="0" defTabSz="914400">
              <a:defRPr/>
            </a:pPr>
            <a:endParaRPr lang="fr-FR" sz="1600" kern="0" dirty="0">
              <a:solidFill>
                <a:prstClr val="white"/>
              </a:solidFill>
            </a:endParaRPr>
          </a:p>
          <a:p>
            <a:pPr lvl="0" defTabSz="914400">
              <a:defRPr/>
            </a:pPr>
            <a:r>
              <a:rPr lang="fr-FR" sz="1600" kern="0" dirty="0">
                <a:solidFill>
                  <a:prstClr val="white"/>
                </a:solidFill>
              </a:rPr>
              <a:t>Indemnisation</a:t>
            </a:r>
            <a:br>
              <a:rPr lang="fr-FR" sz="1600" kern="0" dirty="0">
                <a:solidFill>
                  <a:prstClr val="white"/>
                </a:solidFill>
              </a:rPr>
            </a:br>
            <a:r>
              <a:rPr lang="fr-FR" sz="1600" kern="0" dirty="0">
                <a:solidFill>
                  <a:prstClr val="white"/>
                </a:solidFill>
              </a:rPr>
              <a:t>du préjudice</a:t>
            </a:r>
          </a:p>
          <a:p>
            <a:pPr lvl="0" defTabSz="914400">
              <a:defRPr/>
            </a:pPr>
            <a:endParaRPr lang="fr-FR" sz="1600" kern="0" dirty="0">
              <a:solidFill>
                <a:prstClr val="white"/>
              </a:solidFill>
            </a:endParaRPr>
          </a:p>
          <a:p>
            <a:pPr lvl="0" defTabSz="914400">
              <a:defRPr/>
            </a:pPr>
            <a:endParaRPr lang="fr-FR" sz="1600" kern="0" dirty="0">
              <a:solidFill>
                <a:prstClr val="white"/>
              </a:solidFill>
            </a:endParaRPr>
          </a:p>
          <a:p>
            <a:endParaRPr lang="fr-FR" sz="1600" dirty="0"/>
          </a:p>
        </p:txBody>
      </p:sp>
      <p:sp>
        <p:nvSpPr>
          <p:cNvPr id="26" name="Rectangle 25">
            <a:extLst>
              <a:ext uri="{FF2B5EF4-FFF2-40B4-BE49-F238E27FC236}">
                <a16:creationId xmlns:a16="http://schemas.microsoft.com/office/drawing/2014/main" id="{F266CE8B-9D7D-0C4B-947F-570C8ED35ACE}"/>
              </a:ext>
            </a:extLst>
          </p:cNvPr>
          <p:cNvSpPr/>
          <p:nvPr/>
        </p:nvSpPr>
        <p:spPr>
          <a:xfrm>
            <a:off x="9735241" y="1825941"/>
            <a:ext cx="1728000" cy="2364947"/>
          </a:xfrm>
          <a:prstGeom prst="rect">
            <a:avLst/>
          </a:prstGeom>
        </p:spPr>
        <p:style>
          <a:lnRef idx="2">
            <a:schemeClr val="lt1">
              <a:hueOff val="0"/>
              <a:satOff val="0"/>
              <a:lumOff val="0"/>
              <a:alphaOff val="0"/>
            </a:schemeClr>
          </a:lnRef>
          <a:fillRef idx="1">
            <a:schemeClr val="accent5">
              <a:shade val="80000"/>
              <a:hueOff val="54882"/>
              <a:satOff val="-69609"/>
              <a:lumOff val="38668"/>
              <a:alphaOff val="0"/>
            </a:schemeClr>
          </a:fillRef>
          <a:effectRef idx="0">
            <a:schemeClr val="accent5">
              <a:shade val="80000"/>
              <a:hueOff val="54882"/>
              <a:satOff val="-69609"/>
              <a:lumOff val="38668"/>
              <a:alphaOff val="0"/>
            </a:schemeClr>
          </a:effectRef>
          <a:fontRef idx="minor">
            <a:schemeClr val="lt1"/>
          </a:fontRef>
        </p:style>
        <p:txBody>
          <a:bodyPr/>
          <a:lstStyle/>
          <a:p>
            <a:pPr lvl="0" defTabSz="914400">
              <a:defRPr/>
            </a:pPr>
            <a:r>
              <a:rPr lang="fr-FR" sz="1600" kern="0" dirty="0">
                <a:solidFill>
                  <a:prstClr val="white"/>
                </a:solidFill>
              </a:rPr>
              <a:t>Arrêt du traitement</a:t>
            </a:r>
            <a:br>
              <a:rPr lang="fr-FR" sz="1600" kern="0" dirty="0">
                <a:solidFill>
                  <a:prstClr val="white"/>
                </a:solidFill>
              </a:rPr>
            </a:br>
            <a:r>
              <a:rPr lang="fr-FR" sz="1600" kern="0" dirty="0">
                <a:solidFill>
                  <a:prstClr val="white"/>
                </a:solidFill>
              </a:rPr>
              <a:t>(=arrêt de la recherche) </a:t>
            </a:r>
          </a:p>
          <a:p>
            <a:pPr lvl="0" defTabSz="914400">
              <a:defRPr/>
            </a:pPr>
            <a:endParaRPr lang="fr-FR" sz="1600" kern="0" dirty="0">
              <a:solidFill>
                <a:prstClr val="white"/>
              </a:solidFill>
            </a:endParaRPr>
          </a:p>
          <a:p>
            <a:pPr lvl="0" defTabSz="914400">
              <a:defRPr/>
            </a:pPr>
            <a:r>
              <a:rPr lang="fr-FR" sz="1600" kern="0" dirty="0">
                <a:solidFill>
                  <a:prstClr val="white"/>
                </a:solidFill>
              </a:rPr>
              <a:t>Condamnation pénale</a:t>
            </a:r>
          </a:p>
          <a:p>
            <a:endParaRPr lang="fr-FR" sz="1600" dirty="0"/>
          </a:p>
          <a:p>
            <a:endParaRPr lang="fr-FR" sz="1600" dirty="0"/>
          </a:p>
        </p:txBody>
      </p:sp>
      <p:sp>
        <p:nvSpPr>
          <p:cNvPr id="11" name="Forme libre 10">
            <a:extLst>
              <a:ext uri="{FF2B5EF4-FFF2-40B4-BE49-F238E27FC236}">
                <a16:creationId xmlns:a16="http://schemas.microsoft.com/office/drawing/2014/main" id="{B9ECA333-D240-BD41-9F81-0736AB282B8B}"/>
              </a:ext>
            </a:extLst>
          </p:cNvPr>
          <p:cNvSpPr/>
          <p:nvPr/>
        </p:nvSpPr>
        <p:spPr>
          <a:xfrm>
            <a:off x="5934061" y="1606501"/>
            <a:ext cx="1520884" cy="271617"/>
          </a:xfrm>
          <a:custGeom>
            <a:avLst/>
            <a:gdLst>
              <a:gd name="connsiteX0" fmla="*/ 0 w 2900368"/>
              <a:gd name="connsiteY0" fmla="*/ 0 h 232544"/>
              <a:gd name="connsiteX1" fmla="*/ 2900368 w 2900368"/>
              <a:gd name="connsiteY1" fmla="*/ 0 h 232544"/>
              <a:gd name="connsiteX2" fmla="*/ 2900368 w 2900368"/>
              <a:gd name="connsiteY2" fmla="*/ 232544 h 232544"/>
              <a:gd name="connsiteX3" fmla="*/ 0 w 2900368"/>
              <a:gd name="connsiteY3" fmla="*/ 232544 h 232544"/>
              <a:gd name="connsiteX4" fmla="*/ 0 w 2900368"/>
              <a:gd name="connsiteY4" fmla="*/ 0 h 23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368" h="232544">
                <a:moveTo>
                  <a:pt x="0" y="0"/>
                </a:moveTo>
                <a:lnTo>
                  <a:pt x="2900368" y="0"/>
                </a:lnTo>
                <a:lnTo>
                  <a:pt x="2900368" y="232544"/>
                </a:lnTo>
                <a:lnTo>
                  <a:pt x="0" y="2325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05091" bIns="-1" numCol="1" spcCol="1270" anchor="t" anchorCtr="0">
            <a:noAutofit/>
          </a:bodyPr>
          <a:lstStyle/>
          <a:p>
            <a:pPr marL="0" lvl="0" indent="0" defTabSz="800100">
              <a:lnSpc>
                <a:spcPct val="90000"/>
              </a:lnSpc>
              <a:spcBef>
                <a:spcPct val="0"/>
              </a:spcBef>
              <a:spcAft>
                <a:spcPct val="35000"/>
              </a:spcAft>
              <a:buNone/>
            </a:pPr>
            <a:r>
              <a:rPr lang="fr-FR" sz="1800" kern="1200" dirty="0">
                <a:solidFill>
                  <a:srgbClr val="275662"/>
                </a:solidFill>
                <a:latin typeface="Calibri" panose="020F0502020204030204"/>
                <a:ea typeface="+mn-ea"/>
                <a:cs typeface="+mn-cs"/>
              </a:rPr>
              <a:t>Impact image</a:t>
            </a:r>
          </a:p>
        </p:txBody>
      </p:sp>
      <p:sp>
        <p:nvSpPr>
          <p:cNvPr id="22" name="Forme libre 21">
            <a:extLst>
              <a:ext uri="{FF2B5EF4-FFF2-40B4-BE49-F238E27FC236}">
                <a16:creationId xmlns:a16="http://schemas.microsoft.com/office/drawing/2014/main" id="{2C181AC4-FEA7-1F44-A547-912B0C49E92B}"/>
              </a:ext>
            </a:extLst>
          </p:cNvPr>
          <p:cNvSpPr/>
          <p:nvPr/>
        </p:nvSpPr>
        <p:spPr>
          <a:xfrm>
            <a:off x="7820387" y="1614650"/>
            <a:ext cx="1828316" cy="244213"/>
          </a:xfrm>
          <a:custGeom>
            <a:avLst/>
            <a:gdLst>
              <a:gd name="connsiteX0" fmla="*/ 0 w 2900368"/>
              <a:gd name="connsiteY0" fmla="*/ 0 h 232544"/>
              <a:gd name="connsiteX1" fmla="*/ 2900368 w 2900368"/>
              <a:gd name="connsiteY1" fmla="*/ 0 h 232544"/>
              <a:gd name="connsiteX2" fmla="*/ 2900368 w 2900368"/>
              <a:gd name="connsiteY2" fmla="*/ 232544 h 232544"/>
              <a:gd name="connsiteX3" fmla="*/ 0 w 2900368"/>
              <a:gd name="connsiteY3" fmla="*/ 232544 h 232544"/>
              <a:gd name="connsiteX4" fmla="*/ 0 w 2900368"/>
              <a:gd name="connsiteY4" fmla="*/ 0 h 23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368" h="232544">
                <a:moveTo>
                  <a:pt x="0" y="0"/>
                </a:moveTo>
                <a:lnTo>
                  <a:pt x="2900368" y="0"/>
                </a:lnTo>
                <a:lnTo>
                  <a:pt x="2900368" y="232544"/>
                </a:lnTo>
                <a:lnTo>
                  <a:pt x="0" y="2325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05091" bIns="0" numCol="1" spcCol="1270" anchor="t" anchorCtr="0">
            <a:noAutofit/>
          </a:bodyPr>
          <a:lstStyle/>
          <a:p>
            <a:pPr marL="0" lvl="0" indent="0" defTabSz="800100">
              <a:lnSpc>
                <a:spcPct val="90000"/>
              </a:lnSpc>
              <a:spcBef>
                <a:spcPct val="0"/>
              </a:spcBef>
              <a:spcAft>
                <a:spcPct val="35000"/>
              </a:spcAft>
              <a:buNone/>
            </a:pPr>
            <a:r>
              <a:rPr lang="fr-FR" sz="1800" kern="1200" dirty="0">
                <a:solidFill>
                  <a:srgbClr val="00A3A6"/>
                </a:solidFill>
                <a:latin typeface="Calibri" panose="020F0502020204030204"/>
                <a:ea typeface="+mn-ea"/>
                <a:cs typeface="+mn-cs"/>
              </a:rPr>
              <a:t>Impact financier</a:t>
            </a:r>
          </a:p>
        </p:txBody>
      </p:sp>
      <p:sp>
        <p:nvSpPr>
          <p:cNvPr id="25" name="Forme libre 24">
            <a:extLst>
              <a:ext uri="{FF2B5EF4-FFF2-40B4-BE49-F238E27FC236}">
                <a16:creationId xmlns:a16="http://schemas.microsoft.com/office/drawing/2014/main" id="{5FA87330-A017-2441-A894-0514AD28EB1A}"/>
              </a:ext>
            </a:extLst>
          </p:cNvPr>
          <p:cNvSpPr/>
          <p:nvPr/>
        </p:nvSpPr>
        <p:spPr>
          <a:xfrm>
            <a:off x="9739774" y="1600989"/>
            <a:ext cx="1943113" cy="277129"/>
          </a:xfrm>
          <a:custGeom>
            <a:avLst/>
            <a:gdLst>
              <a:gd name="connsiteX0" fmla="*/ 0 w 2900368"/>
              <a:gd name="connsiteY0" fmla="*/ 0 h 232544"/>
              <a:gd name="connsiteX1" fmla="*/ 2900368 w 2900368"/>
              <a:gd name="connsiteY1" fmla="*/ 0 h 232544"/>
              <a:gd name="connsiteX2" fmla="*/ 2900368 w 2900368"/>
              <a:gd name="connsiteY2" fmla="*/ 232544 h 232544"/>
              <a:gd name="connsiteX3" fmla="*/ 0 w 2900368"/>
              <a:gd name="connsiteY3" fmla="*/ 232544 h 232544"/>
              <a:gd name="connsiteX4" fmla="*/ 0 w 2900368"/>
              <a:gd name="connsiteY4" fmla="*/ 0 h 23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368" h="232544">
                <a:moveTo>
                  <a:pt x="0" y="0"/>
                </a:moveTo>
                <a:lnTo>
                  <a:pt x="2900368" y="0"/>
                </a:lnTo>
                <a:lnTo>
                  <a:pt x="2900368" y="232544"/>
                </a:lnTo>
                <a:lnTo>
                  <a:pt x="0" y="2325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05091" bIns="-1" numCol="1" spcCol="1270" anchor="t" anchorCtr="0">
            <a:noAutofit/>
          </a:bodyPr>
          <a:lstStyle/>
          <a:p>
            <a:pPr marL="0" lvl="0" indent="0" defTabSz="800100">
              <a:lnSpc>
                <a:spcPct val="90000"/>
              </a:lnSpc>
              <a:spcBef>
                <a:spcPct val="0"/>
              </a:spcBef>
              <a:spcAft>
                <a:spcPct val="35000"/>
              </a:spcAft>
              <a:buNone/>
            </a:pPr>
            <a:r>
              <a:rPr lang="fr-FR" sz="1800" kern="1200" dirty="0">
                <a:solidFill>
                  <a:srgbClr val="90C0C1"/>
                </a:solidFill>
                <a:latin typeface="Calibri" panose="020F0502020204030204"/>
                <a:ea typeface="+mn-ea"/>
                <a:cs typeface="+mn-cs"/>
              </a:rPr>
              <a:t>Impact conformité</a:t>
            </a:r>
          </a:p>
        </p:txBody>
      </p:sp>
    </p:spTree>
    <p:extLst>
      <p:ext uri="{BB962C8B-B14F-4D97-AF65-F5344CB8AC3E}">
        <p14:creationId xmlns:p14="http://schemas.microsoft.com/office/powerpoint/2010/main" val="347498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1">
            <a:extLst>
              <a:ext uri="{FF2B5EF4-FFF2-40B4-BE49-F238E27FC236}">
                <a16:creationId xmlns:a16="http://schemas.microsoft.com/office/drawing/2014/main" id="{DF7C3779-A9FB-A844-999E-98B3A88B053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3" b="97963" l="72344" r="91146"/>
                    </a14:imgEffect>
                  </a14:imgLayer>
                </a14:imgProps>
              </a:ext>
            </a:extLst>
          </a:blip>
          <a:srcRect l="72500" r="8750"/>
          <a:stretch/>
        </p:blipFill>
        <p:spPr>
          <a:xfrm>
            <a:off x="10717182" y="618654"/>
            <a:ext cx="940191" cy="2820574"/>
          </a:xfrm>
          <a:prstGeom prst="rect">
            <a:avLst/>
          </a:prstGeom>
        </p:spPr>
      </p:pic>
      <p:sp>
        <p:nvSpPr>
          <p:cNvPr id="2" name="Titre 1">
            <a:extLst>
              <a:ext uri="{FF2B5EF4-FFF2-40B4-BE49-F238E27FC236}">
                <a16:creationId xmlns:a16="http://schemas.microsoft.com/office/drawing/2014/main" id="{234ADF5C-E342-274B-8630-24DB26F4682F}"/>
              </a:ext>
            </a:extLst>
          </p:cNvPr>
          <p:cNvSpPr>
            <a:spLocks noGrp="1"/>
          </p:cNvSpPr>
          <p:nvPr>
            <p:ph type="title"/>
          </p:nvPr>
        </p:nvSpPr>
        <p:spPr/>
        <p:txBody>
          <a:bodyPr/>
          <a:lstStyle/>
          <a:p>
            <a:r>
              <a:rPr lang="fr-FR" dirty="0"/>
              <a:t>Ressources</a:t>
            </a:r>
          </a:p>
        </p:txBody>
      </p:sp>
      <p:sp>
        <p:nvSpPr>
          <p:cNvPr id="3" name="Espace réservé du texte 2">
            <a:extLst>
              <a:ext uri="{FF2B5EF4-FFF2-40B4-BE49-F238E27FC236}">
                <a16:creationId xmlns:a16="http://schemas.microsoft.com/office/drawing/2014/main" id="{B2955EB8-4C97-CC4D-AD00-9DE6F3BFD225}"/>
              </a:ext>
            </a:extLst>
          </p:cNvPr>
          <p:cNvSpPr>
            <a:spLocks noGrp="1"/>
          </p:cNvSpPr>
          <p:nvPr>
            <p:ph type="body" idx="1"/>
          </p:nvPr>
        </p:nvSpPr>
        <p:spPr>
          <a:xfrm>
            <a:off x="1122336" y="3319391"/>
            <a:ext cx="9680180" cy="2773291"/>
          </a:xfrm>
        </p:spPr>
        <p:txBody>
          <a:bodyPr>
            <a:normAutofit lnSpcReduction="10000"/>
          </a:bodyPr>
          <a:lstStyle/>
          <a:p>
            <a:pPr>
              <a:lnSpc>
                <a:spcPct val="110000"/>
              </a:lnSpc>
            </a:pPr>
            <a:r>
              <a:rPr lang="fr-FR" dirty="0"/>
              <a:t>Documents de référence accessibles sur l’intranet</a:t>
            </a:r>
            <a:br>
              <a:rPr lang="fr-FR" dirty="0"/>
            </a:br>
            <a:r>
              <a:rPr lang="fr-FR" dirty="0">
                <a:hlinkClick r:id="rId4"/>
              </a:rPr>
              <a:t>https://donnees-personnelles.intranet.inrae.fr/</a:t>
            </a:r>
            <a:r>
              <a:rPr lang="fr-FR" dirty="0"/>
              <a:t> </a:t>
            </a:r>
          </a:p>
          <a:p>
            <a:pPr>
              <a:lnSpc>
                <a:spcPct val="110000"/>
              </a:lnSpc>
            </a:pPr>
            <a:r>
              <a:rPr lang="fr-FR" dirty="0"/>
              <a:t>Pour mettre en place du dossier de conformité et des différentes procédures</a:t>
            </a:r>
            <a:br>
              <a:rPr lang="fr-FR" dirty="0"/>
            </a:br>
            <a:r>
              <a:rPr lang="fr-FR" dirty="0">
                <a:hlinkClick r:id="rId5"/>
              </a:rPr>
              <a:t>https://donnees-personnelles.intranet.inrae.fr/les-demarches-de-mise-en-conformite/aide-au-choix-des-formalites</a:t>
            </a:r>
            <a:r>
              <a:rPr lang="fr-FR" dirty="0"/>
              <a:t> </a:t>
            </a:r>
          </a:p>
          <a:p>
            <a:pPr>
              <a:lnSpc>
                <a:spcPct val="110000"/>
              </a:lnSpc>
            </a:pPr>
            <a:r>
              <a:rPr lang="fr-FR" dirty="0"/>
              <a:t>Pour notifier un incident sur des données personnelles </a:t>
            </a:r>
            <a:br>
              <a:rPr lang="fr-FR" dirty="0"/>
            </a:br>
            <a:r>
              <a:rPr lang="fr-FR" dirty="0">
                <a:hlinkClick r:id="rId6"/>
              </a:rPr>
              <a:t>https://donnees-personnelles.intranet.inrae.fr/apres-la-mise-en-conformite/declarer-un-incident</a:t>
            </a:r>
            <a:r>
              <a:rPr lang="fr-FR" dirty="0"/>
              <a:t> </a:t>
            </a:r>
            <a:endParaRPr lang="fr-FR" sz="800" dirty="0"/>
          </a:p>
          <a:p>
            <a:pPr>
              <a:lnSpc>
                <a:spcPct val="100000"/>
              </a:lnSpc>
            </a:pPr>
            <a:r>
              <a:rPr lang="fr-FR" dirty="0"/>
              <a:t>FAQ, bonnes pratiques</a:t>
            </a:r>
          </a:p>
          <a:p>
            <a:pPr>
              <a:lnSpc>
                <a:spcPct val="100000"/>
              </a:lnSpc>
            </a:pPr>
            <a:r>
              <a:rPr lang="fr-FR" dirty="0">
                <a:hlinkClick r:id="rId7"/>
              </a:rPr>
              <a:t>https://donnees-personnelles.intranet.inrae.fr/avant-de-collecter-ou-de-re-utiliser-des-donnees/bonnes-pratiques-et-situations-frequentes-faq</a:t>
            </a:r>
            <a:r>
              <a:rPr lang="fr-FR" dirty="0"/>
              <a:t> </a:t>
            </a:r>
          </a:p>
          <a:p>
            <a:endParaRPr lang="fr-FR" dirty="0"/>
          </a:p>
          <a:p>
            <a:endParaRPr lang="fr-FR" dirty="0"/>
          </a:p>
        </p:txBody>
      </p:sp>
      <p:pic>
        <p:nvPicPr>
          <p:cNvPr id="5" name="Image 4">
            <a:extLst>
              <a:ext uri="{FF2B5EF4-FFF2-40B4-BE49-F238E27FC236}">
                <a16:creationId xmlns:a16="http://schemas.microsoft.com/office/drawing/2014/main" id="{4FEABCB0-B0A9-9742-B0E9-39B0B89288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2336" y="858843"/>
            <a:ext cx="4699966" cy="2039554"/>
          </a:xfrm>
          <a:prstGeom prst="rect">
            <a:avLst/>
          </a:prstGeom>
          <a:ln>
            <a:noFill/>
          </a:ln>
          <a:effectLst>
            <a:outerShdw blurRad="292100" dist="139700" dir="2700000" algn="tl" rotWithShape="0">
              <a:srgbClr val="333333">
                <a:alpha val="65000"/>
              </a:srgbClr>
            </a:outerShdw>
          </a:effectLst>
        </p:spPr>
      </p:pic>
      <p:sp>
        <p:nvSpPr>
          <p:cNvPr id="6" name="Rectangle à coins arrondis 5">
            <a:extLst>
              <a:ext uri="{FF2B5EF4-FFF2-40B4-BE49-F238E27FC236}">
                <a16:creationId xmlns:a16="http://schemas.microsoft.com/office/drawing/2014/main" id="{DF511454-4530-0948-8A6A-6531F9F62F27}"/>
              </a:ext>
            </a:extLst>
          </p:cNvPr>
          <p:cNvSpPr/>
          <p:nvPr/>
        </p:nvSpPr>
        <p:spPr>
          <a:xfrm>
            <a:off x="8062073" y="658451"/>
            <a:ext cx="2549604" cy="1481644"/>
          </a:xfrm>
          <a:prstGeom prst="roundRect">
            <a:avLst>
              <a:gd name="adj" fmla="val 10062"/>
            </a:avLst>
          </a:prstGeom>
          <a:ln w="28575">
            <a:solidFill>
              <a:srgbClr val="ED6E6C"/>
            </a:solidFill>
          </a:ln>
        </p:spPr>
        <p:txBody>
          <a:bodyPr wrap="square">
            <a:spAutoFit/>
          </a:bodyPr>
          <a:lstStyle/>
          <a:p>
            <a:pPr algn="ctr"/>
            <a:r>
              <a:rPr lang="fr-FR" sz="1600" dirty="0">
                <a:solidFill>
                  <a:srgbClr val="ED6E6C"/>
                </a:solidFill>
              </a:rPr>
              <a:t>Sensibilisations et formations possibles à la carte !</a:t>
            </a:r>
          </a:p>
          <a:p>
            <a:pPr algn="ctr">
              <a:spcBef>
                <a:spcPts val="600"/>
              </a:spcBef>
            </a:pPr>
            <a:r>
              <a:rPr lang="fr-FR" sz="1600" dirty="0">
                <a:solidFill>
                  <a:srgbClr val="ED6E6C"/>
                </a:solidFill>
              </a:rPr>
              <a:t>Pour toute question :</a:t>
            </a:r>
          </a:p>
          <a:p>
            <a:pPr algn="ctr"/>
            <a:r>
              <a:rPr lang="fr-FR" sz="1600" dirty="0">
                <a:solidFill>
                  <a:srgbClr val="ED6E6C"/>
                </a:solidFill>
              </a:rPr>
              <a:t>cil-dpo@inrae.fr</a:t>
            </a:r>
          </a:p>
        </p:txBody>
      </p:sp>
      <p:pic>
        <p:nvPicPr>
          <p:cNvPr id="7" name="Image 6">
            <a:extLst>
              <a:ext uri="{FF2B5EF4-FFF2-40B4-BE49-F238E27FC236}">
                <a16:creationId xmlns:a16="http://schemas.microsoft.com/office/drawing/2014/main" id="{F2E22960-04A9-3948-A523-BFC274CDEE80}"/>
              </a:ext>
            </a:extLst>
          </p:cNvPr>
          <p:cNvPicPr>
            <a:picLocks noChangeAspect="1"/>
          </p:cNvPicPr>
          <p:nvPr/>
        </p:nvPicPr>
        <p:blipFill>
          <a:blip r:embed="rId9"/>
          <a:stretch>
            <a:fillRect/>
          </a:stretch>
        </p:blipFill>
        <p:spPr>
          <a:xfrm>
            <a:off x="7065704" y="703265"/>
            <a:ext cx="1180181" cy="1285420"/>
          </a:xfrm>
          <a:prstGeom prst="rect">
            <a:avLst/>
          </a:prstGeom>
        </p:spPr>
      </p:pic>
    </p:spTree>
    <p:extLst>
      <p:ext uri="{BB962C8B-B14F-4D97-AF65-F5344CB8AC3E}">
        <p14:creationId xmlns:p14="http://schemas.microsoft.com/office/powerpoint/2010/main" val="173930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EC186C-B636-2142-93D9-EC85482392A3}"/>
              </a:ext>
            </a:extLst>
          </p:cNvPr>
          <p:cNvSpPr>
            <a:spLocks noGrp="1"/>
          </p:cNvSpPr>
          <p:nvPr>
            <p:ph type="ctrTitle"/>
          </p:nvPr>
        </p:nvSpPr>
        <p:spPr/>
        <p:txBody>
          <a:bodyPr/>
          <a:lstStyle/>
          <a:p>
            <a:r>
              <a:rPr lang="fr-FR" dirty="0"/>
              <a:t>Merci !</a:t>
            </a:r>
          </a:p>
        </p:txBody>
      </p:sp>
      <p:sp>
        <p:nvSpPr>
          <p:cNvPr id="3" name="Sous-titre 2">
            <a:extLst>
              <a:ext uri="{FF2B5EF4-FFF2-40B4-BE49-F238E27FC236}">
                <a16:creationId xmlns:a16="http://schemas.microsoft.com/office/drawing/2014/main" id="{F268E1DA-4FE8-E742-B817-77211457111B}"/>
              </a:ext>
            </a:extLst>
          </p:cNvPr>
          <p:cNvSpPr>
            <a:spLocks noGrp="1"/>
          </p:cNvSpPr>
          <p:nvPr>
            <p:ph type="subTitle" idx="1"/>
          </p:nvPr>
        </p:nvSpPr>
        <p:spPr/>
        <p:txBody>
          <a:bodyPr/>
          <a:lstStyle/>
          <a:p>
            <a:r>
              <a:rPr lang="fr-FR" dirty="0"/>
              <a:t>Des questions ?</a:t>
            </a:r>
          </a:p>
        </p:txBody>
      </p:sp>
    </p:spTree>
    <p:extLst>
      <p:ext uri="{BB962C8B-B14F-4D97-AF65-F5344CB8AC3E}">
        <p14:creationId xmlns:p14="http://schemas.microsoft.com/office/powerpoint/2010/main" val="316769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6E9A26-D1A2-D948-99E0-967B075911D5}"/>
              </a:ext>
            </a:extLst>
          </p:cNvPr>
          <p:cNvSpPr>
            <a:spLocks noGrp="1"/>
          </p:cNvSpPr>
          <p:nvPr>
            <p:ph type="title"/>
          </p:nvPr>
        </p:nvSpPr>
        <p:spPr/>
        <p:txBody>
          <a:bodyPr/>
          <a:lstStyle/>
          <a:p>
            <a:r>
              <a:rPr lang="fr-FR" dirty="0"/>
              <a:t>Qui est concerné ?</a:t>
            </a:r>
          </a:p>
        </p:txBody>
      </p:sp>
      <p:pic>
        <p:nvPicPr>
          <p:cNvPr id="5" name="Image 4">
            <a:extLst>
              <a:ext uri="{FF2B5EF4-FFF2-40B4-BE49-F238E27FC236}">
                <a16:creationId xmlns:a16="http://schemas.microsoft.com/office/drawing/2014/main" id="{55A694B4-759C-CA4C-A378-57AA28E9DBD3}"/>
              </a:ext>
            </a:extLst>
          </p:cNvPr>
          <p:cNvPicPr>
            <a:picLocks noChangeAspect="1"/>
          </p:cNvPicPr>
          <p:nvPr/>
        </p:nvPicPr>
        <p:blipFill>
          <a:blip r:embed="rId3"/>
          <a:stretch>
            <a:fillRect/>
          </a:stretch>
        </p:blipFill>
        <p:spPr>
          <a:xfrm>
            <a:off x="4756310" y="602770"/>
            <a:ext cx="1456603" cy="1294758"/>
          </a:xfrm>
          <a:prstGeom prst="rect">
            <a:avLst/>
          </a:prstGeom>
        </p:spPr>
      </p:pic>
      <p:pic>
        <p:nvPicPr>
          <p:cNvPr id="6" name="Image 5">
            <a:extLst>
              <a:ext uri="{FF2B5EF4-FFF2-40B4-BE49-F238E27FC236}">
                <a16:creationId xmlns:a16="http://schemas.microsoft.com/office/drawing/2014/main" id="{2B1F4729-D818-594B-A622-47F947CFE917}"/>
              </a:ext>
            </a:extLst>
          </p:cNvPr>
          <p:cNvPicPr>
            <a:picLocks noChangeAspect="1"/>
          </p:cNvPicPr>
          <p:nvPr/>
        </p:nvPicPr>
        <p:blipFill>
          <a:blip r:embed="rId4"/>
          <a:stretch>
            <a:fillRect/>
          </a:stretch>
        </p:blipFill>
        <p:spPr>
          <a:xfrm>
            <a:off x="6010390" y="602770"/>
            <a:ext cx="1456603" cy="1294758"/>
          </a:xfrm>
          <a:prstGeom prst="rect">
            <a:avLst/>
          </a:prstGeom>
        </p:spPr>
      </p:pic>
      <p:sp>
        <p:nvSpPr>
          <p:cNvPr id="7" name="ZoneTexte 6">
            <a:extLst>
              <a:ext uri="{FF2B5EF4-FFF2-40B4-BE49-F238E27FC236}">
                <a16:creationId xmlns:a16="http://schemas.microsoft.com/office/drawing/2014/main" id="{993ACB1D-B737-914A-A182-23F3CF2867A9}"/>
              </a:ext>
            </a:extLst>
          </p:cNvPr>
          <p:cNvSpPr txBox="1"/>
          <p:nvPr/>
        </p:nvSpPr>
        <p:spPr>
          <a:xfrm>
            <a:off x="6193773" y="1740540"/>
            <a:ext cx="977324" cy="338554"/>
          </a:xfrm>
          <a:prstGeom prst="rect">
            <a:avLst/>
          </a:prstGeom>
          <a:solidFill>
            <a:srgbClr val="C4C0B3"/>
          </a:solidFill>
        </p:spPr>
        <p:txBody>
          <a:bodyPr wrap="square" rtlCol="0">
            <a:spAutoFit/>
          </a:bodyPr>
          <a:lstStyle/>
          <a:p>
            <a:pPr algn="ctr"/>
            <a:r>
              <a:rPr lang="fr-FR" sz="1600" b="1" dirty="0"/>
              <a:t>Public</a:t>
            </a:r>
          </a:p>
        </p:txBody>
      </p:sp>
      <p:sp>
        <p:nvSpPr>
          <p:cNvPr id="8" name="ZoneTexte 7">
            <a:extLst>
              <a:ext uri="{FF2B5EF4-FFF2-40B4-BE49-F238E27FC236}">
                <a16:creationId xmlns:a16="http://schemas.microsoft.com/office/drawing/2014/main" id="{D9BD5710-C3BA-3B46-B469-E6EB588D577F}"/>
              </a:ext>
            </a:extLst>
          </p:cNvPr>
          <p:cNvSpPr txBox="1"/>
          <p:nvPr/>
        </p:nvSpPr>
        <p:spPr>
          <a:xfrm>
            <a:off x="4937304" y="1760355"/>
            <a:ext cx="979713" cy="338554"/>
          </a:xfrm>
          <a:prstGeom prst="rect">
            <a:avLst/>
          </a:prstGeom>
          <a:solidFill>
            <a:srgbClr val="C4C0B3"/>
          </a:solidFill>
        </p:spPr>
        <p:txBody>
          <a:bodyPr wrap="square" rtlCol="0">
            <a:spAutoFit/>
          </a:bodyPr>
          <a:lstStyle/>
          <a:p>
            <a:pPr algn="ctr"/>
            <a:r>
              <a:rPr lang="fr-FR" sz="1600" b="1" dirty="0"/>
              <a:t>Privé</a:t>
            </a:r>
          </a:p>
        </p:txBody>
      </p:sp>
      <p:pic>
        <p:nvPicPr>
          <p:cNvPr id="10" name="Image 9">
            <a:extLst>
              <a:ext uri="{FF2B5EF4-FFF2-40B4-BE49-F238E27FC236}">
                <a16:creationId xmlns:a16="http://schemas.microsoft.com/office/drawing/2014/main" id="{C93E859A-3FA7-ED40-8088-07AB709361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5132" y="2224833"/>
            <a:ext cx="1440000" cy="1440902"/>
          </a:xfrm>
          <a:prstGeom prst="rect">
            <a:avLst/>
          </a:prstGeom>
        </p:spPr>
      </p:pic>
      <p:sp>
        <p:nvSpPr>
          <p:cNvPr id="24" name="ZoneTexte 23">
            <a:extLst>
              <a:ext uri="{FF2B5EF4-FFF2-40B4-BE49-F238E27FC236}">
                <a16:creationId xmlns:a16="http://schemas.microsoft.com/office/drawing/2014/main" id="{80CEA07B-143C-8348-B6E8-4952C9910321}"/>
              </a:ext>
            </a:extLst>
          </p:cNvPr>
          <p:cNvSpPr txBox="1"/>
          <p:nvPr/>
        </p:nvSpPr>
        <p:spPr>
          <a:xfrm>
            <a:off x="6246705" y="6070564"/>
            <a:ext cx="1857593" cy="369332"/>
          </a:xfrm>
          <a:prstGeom prst="rect">
            <a:avLst/>
          </a:prstGeom>
          <a:solidFill>
            <a:srgbClr val="00A3A6"/>
          </a:solidFill>
        </p:spPr>
        <p:txBody>
          <a:bodyPr wrap="square" rtlCol="0">
            <a:spAutoFit/>
          </a:bodyPr>
          <a:lstStyle/>
          <a:p>
            <a:pPr algn="ctr"/>
            <a:r>
              <a:rPr lang="fr-FR" b="1" dirty="0">
                <a:solidFill>
                  <a:schemeClr val="bg1"/>
                </a:solidFill>
              </a:rPr>
              <a:t>DCP résidents EU</a:t>
            </a:r>
          </a:p>
        </p:txBody>
      </p:sp>
      <p:grpSp>
        <p:nvGrpSpPr>
          <p:cNvPr id="48" name="Groupe 47">
            <a:extLst>
              <a:ext uri="{FF2B5EF4-FFF2-40B4-BE49-F238E27FC236}">
                <a16:creationId xmlns:a16="http://schemas.microsoft.com/office/drawing/2014/main" id="{937ECD92-97D0-E44D-A980-E9BA9992EB6E}"/>
              </a:ext>
            </a:extLst>
          </p:cNvPr>
          <p:cNvGrpSpPr/>
          <p:nvPr/>
        </p:nvGrpSpPr>
        <p:grpSpPr>
          <a:xfrm>
            <a:off x="4191992" y="2445994"/>
            <a:ext cx="3547321" cy="3494385"/>
            <a:chOff x="5064546" y="1203816"/>
            <a:chExt cx="4051203" cy="3990748"/>
          </a:xfrm>
        </p:grpSpPr>
        <p:pic>
          <p:nvPicPr>
            <p:cNvPr id="12" name="Image 11">
              <a:extLst>
                <a:ext uri="{FF2B5EF4-FFF2-40B4-BE49-F238E27FC236}">
                  <a16:creationId xmlns:a16="http://schemas.microsoft.com/office/drawing/2014/main" id="{D0A8F3F5-A156-B042-868C-7CF86A969A8A}"/>
                </a:ext>
              </a:extLst>
            </p:cNvPr>
            <p:cNvPicPr>
              <a:picLocks noChangeAspect="1"/>
            </p:cNvPicPr>
            <p:nvPr/>
          </p:nvPicPr>
          <p:blipFill>
            <a:blip r:embed="rId6" cstate="screen">
              <a:alphaModFix amt="3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5064546" y="1288441"/>
              <a:ext cx="4051203" cy="3729608"/>
            </a:xfrm>
            <a:prstGeom prst="rect">
              <a:avLst/>
            </a:prstGeom>
          </p:spPr>
        </p:pic>
        <p:pic>
          <p:nvPicPr>
            <p:cNvPr id="13" name="Image 12">
              <a:extLst>
                <a:ext uri="{FF2B5EF4-FFF2-40B4-BE49-F238E27FC236}">
                  <a16:creationId xmlns:a16="http://schemas.microsoft.com/office/drawing/2014/main" id="{9CD72873-B21C-144A-996C-292BE860D0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40121" y="2141042"/>
              <a:ext cx="371001" cy="744657"/>
            </a:xfrm>
            <a:prstGeom prst="rect">
              <a:avLst/>
            </a:prstGeom>
          </p:spPr>
        </p:pic>
        <p:pic>
          <p:nvPicPr>
            <p:cNvPr id="25" name="Image 24">
              <a:extLst>
                <a:ext uri="{FF2B5EF4-FFF2-40B4-BE49-F238E27FC236}">
                  <a16:creationId xmlns:a16="http://schemas.microsoft.com/office/drawing/2014/main" id="{AD59F8DA-FED1-FE43-8362-9D9E36B76A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25325" y="3230760"/>
              <a:ext cx="238523" cy="744657"/>
            </a:xfrm>
            <a:prstGeom prst="rect">
              <a:avLst/>
            </a:prstGeom>
          </p:spPr>
        </p:pic>
        <p:pic>
          <p:nvPicPr>
            <p:cNvPr id="26" name="Image 25">
              <a:extLst>
                <a:ext uri="{FF2B5EF4-FFF2-40B4-BE49-F238E27FC236}">
                  <a16:creationId xmlns:a16="http://schemas.microsoft.com/office/drawing/2014/main" id="{49E8FC73-E88F-8D4A-8DBD-83B0C4ACBD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69843" y="4449907"/>
              <a:ext cx="371001" cy="744657"/>
            </a:xfrm>
            <a:prstGeom prst="rect">
              <a:avLst/>
            </a:prstGeom>
          </p:spPr>
        </p:pic>
        <p:pic>
          <p:nvPicPr>
            <p:cNvPr id="27" name="Image 26">
              <a:extLst>
                <a:ext uri="{FF2B5EF4-FFF2-40B4-BE49-F238E27FC236}">
                  <a16:creationId xmlns:a16="http://schemas.microsoft.com/office/drawing/2014/main" id="{D388FF6C-D6A0-A946-B471-ED0AF8CBE1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5579388" y="4165196"/>
              <a:ext cx="238523" cy="744657"/>
            </a:xfrm>
            <a:prstGeom prst="rect">
              <a:avLst/>
            </a:prstGeom>
          </p:spPr>
        </p:pic>
        <p:pic>
          <p:nvPicPr>
            <p:cNvPr id="28" name="Image 27">
              <a:extLst>
                <a:ext uri="{FF2B5EF4-FFF2-40B4-BE49-F238E27FC236}">
                  <a16:creationId xmlns:a16="http://schemas.microsoft.com/office/drawing/2014/main" id="{59C11DC6-D090-834E-97AF-3DB9241E486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23143" y="3230760"/>
              <a:ext cx="529471" cy="744657"/>
            </a:xfrm>
            <a:prstGeom prst="rect">
              <a:avLst/>
            </a:prstGeom>
          </p:spPr>
        </p:pic>
        <p:pic>
          <p:nvPicPr>
            <p:cNvPr id="30" name="Image 29">
              <a:extLst>
                <a:ext uri="{FF2B5EF4-FFF2-40B4-BE49-F238E27FC236}">
                  <a16:creationId xmlns:a16="http://schemas.microsoft.com/office/drawing/2014/main" id="{FFE0E35E-78DB-0A4C-9396-D693E970AD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69514" y="4273392"/>
              <a:ext cx="249174" cy="744657"/>
            </a:xfrm>
            <a:prstGeom prst="rect">
              <a:avLst/>
            </a:prstGeom>
          </p:spPr>
        </p:pic>
        <p:pic>
          <p:nvPicPr>
            <p:cNvPr id="31" name="Image 30">
              <a:extLst>
                <a:ext uri="{FF2B5EF4-FFF2-40B4-BE49-F238E27FC236}">
                  <a16:creationId xmlns:a16="http://schemas.microsoft.com/office/drawing/2014/main" id="{AEB3C1C3-BE5E-D64B-9A5C-315781FF4E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8492714" y="2266882"/>
              <a:ext cx="249174" cy="744657"/>
            </a:xfrm>
            <a:prstGeom prst="rect">
              <a:avLst/>
            </a:prstGeom>
          </p:spPr>
        </p:pic>
        <p:pic>
          <p:nvPicPr>
            <p:cNvPr id="32" name="Image 31">
              <a:extLst>
                <a:ext uri="{FF2B5EF4-FFF2-40B4-BE49-F238E27FC236}">
                  <a16:creationId xmlns:a16="http://schemas.microsoft.com/office/drawing/2014/main" id="{EA27A646-155B-B44C-A112-4795B7169E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30487" y="3502532"/>
              <a:ext cx="281422" cy="744595"/>
            </a:xfrm>
            <a:prstGeom prst="rect">
              <a:avLst/>
            </a:prstGeom>
          </p:spPr>
        </p:pic>
        <p:pic>
          <p:nvPicPr>
            <p:cNvPr id="33" name="Image 32">
              <a:extLst>
                <a:ext uri="{FF2B5EF4-FFF2-40B4-BE49-F238E27FC236}">
                  <a16:creationId xmlns:a16="http://schemas.microsoft.com/office/drawing/2014/main" id="{182C6BA3-C58E-454C-93E1-6FBD09122F4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98650" y="2023189"/>
              <a:ext cx="281422" cy="744595"/>
            </a:xfrm>
            <a:prstGeom prst="rect">
              <a:avLst/>
            </a:prstGeom>
          </p:spPr>
        </p:pic>
        <p:pic>
          <p:nvPicPr>
            <p:cNvPr id="35" name="Image 34">
              <a:extLst>
                <a:ext uri="{FF2B5EF4-FFF2-40B4-BE49-F238E27FC236}">
                  <a16:creationId xmlns:a16="http://schemas.microsoft.com/office/drawing/2014/main" id="{6374D329-86B3-DB4C-9E57-4619B522320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05005" y="1203816"/>
              <a:ext cx="367763" cy="744657"/>
            </a:xfrm>
            <a:prstGeom prst="rect">
              <a:avLst/>
            </a:prstGeom>
          </p:spPr>
        </p:pic>
      </p:grpSp>
      <p:pic>
        <p:nvPicPr>
          <p:cNvPr id="41" name="Image 40">
            <a:extLst>
              <a:ext uri="{FF2B5EF4-FFF2-40B4-BE49-F238E27FC236}">
                <a16:creationId xmlns:a16="http://schemas.microsoft.com/office/drawing/2014/main" id="{AB2B5569-3C1C-A14A-B98E-61F1D47F0E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9058" y="2225735"/>
            <a:ext cx="1440000" cy="1440000"/>
          </a:xfrm>
          <a:prstGeom prst="rect">
            <a:avLst/>
          </a:prstGeom>
        </p:spPr>
      </p:pic>
      <p:sp>
        <p:nvSpPr>
          <p:cNvPr id="46" name="Ellipse 45">
            <a:extLst>
              <a:ext uri="{FF2B5EF4-FFF2-40B4-BE49-F238E27FC236}">
                <a16:creationId xmlns:a16="http://schemas.microsoft.com/office/drawing/2014/main" id="{7CA5DE17-4B55-FA4E-BDB5-B2294075E323}"/>
              </a:ext>
            </a:extLst>
          </p:cNvPr>
          <p:cNvSpPr/>
          <p:nvPr/>
        </p:nvSpPr>
        <p:spPr>
          <a:xfrm>
            <a:off x="8755716" y="3781412"/>
            <a:ext cx="878833" cy="878833"/>
          </a:xfrm>
          <a:prstGeom prst="ellipse">
            <a:avLst/>
          </a:prstGeom>
          <a:solidFill>
            <a:srgbClr val="ED6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Hors UE</a:t>
            </a:r>
          </a:p>
        </p:txBody>
      </p:sp>
      <p:sp>
        <p:nvSpPr>
          <p:cNvPr id="47" name="Ellipse 46">
            <a:extLst>
              <a:ext uri="{FF2B5EF4-FFF2-40B4-BE49-F238E27FC236}">
                <a16:creationId xmlns:a16="http://schemas.microsoft.com/office/drawing/2014/main" id="{9C1F53BC-6CAB-5D44-8EC3-BA6FF883BA85}"/>
              </a:ext>
            </a:extLst>
          </p:cNvPr>
          <p:cNvSpPr/>
          <p:nvPr/>
        </p:nvSpPr>
        <p:spPr>
          <a:xfrm>
            <a:off x="2409642" y="3781413"/>
            <a:ext cx="878833" cy="878833"/>
          </a:xfrm>
          <a:prstGeom prst="ellipse">
            <a:avLst/>
          </a:prstGeom>
          <a:solidFill>
            <a:srgbClr val="ED6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UE</a:t>
            </a:r>
          </a:p>
        </p:txBody>
      </p:sp>
      <p:cxnSp>
        <p:nvCxnSpPr>
          <p:cNvPr id="50" name="Connecteur en arc 49">
            <a:extLst>
              <a:ext uri="{FF2B5EF4-FFF2-40B4-BE49-F238E27FC236}">
                <a16:creationId xmlns:a16="http://schemas.microsoft.com/office/drawing/2014/main" id="{1A5DF2AC-88C3-CB44-9886-2A5848D2AAE3}"/>
              </a:ext>
            </a:extLst>
          </p:cNvPr>
          <p:cNvCxnSpPr>
            <a:cxnSpLocks/>
            <a:stCxn id="29" idx="1"/>
            <a:endCxn id="47" idx="4"/>
          </p:cNvCxnSpPr>
          <p:nvPr/>
        </p:nvCxnSpPr>
        <p:spPr>
          <a:xfrm rot="10800000">
            <a:off x="2849059" y="4660246"/>
            <a:ext cx="1384066" cy="1592724"/>
          </a:xfrm>
          <a:prstGeom prst="curvedConnector2">
            <a:avLst/>
          </a:prstGeom>
          <a:ln w="31750">
            <a:solidFill>
              <a:srgbClr val="00A3A6"/>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1" name="Connecteur en arc 50">
            <a:extLst>
              <a:ext uri="{FF2B5EF4-FFF2-40B4-BE49-F238E27FC236}">
                <a16:creationId xmlns:a16="http://schemas.microsoft.com/office/drawing/2014/main" id="{C43996B5-FAA2-4B43-8AB6-D3ABC538A66D}"/>
              </a:ext>
            </a:extLst>
          </p:cNvPr>
          <p:cNvCxnSpPr>
            <a:cxnSpLocks/>
            <a:stCxn id="24" idx="3"/>
            <a:endCxn id="46" idx="4"/>
          </p:cNvCxnSpPr>
          <p:nvPr/>
        </p:nvCxnSpPr>
        <p:spPr>
          <a:xfrm flipV="1">
            <a:off x="8104298" y="4660245"/>
            <a:ext cx="1090835" cy="1594985"/>
          </a:xfrm>
          <a:prstGeom prst="curvedConnector2">
            <a:avLst/>
          </a:prstGeom>
          <a:ln w="31750">
            <a:solidFill>
              <a:srgbClr val="00A3A6"/>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DFACA138-0297-485D-8A85-D34B659DF7F7}"/>
              </a:ext>
            </a:extLst>
          </p:cNvPr>
          <p:cNvSpPr txBox="1"/>
          <p:nvPr/>
        </p:nvSpPr>
        <p:spPr>
          <a:xfrm>
            <a:off x="4233125" y="6068304"/>
            <a:ext cx="1950540" cy="369332"/>
          </a:xfrm>
          <a:prstGeom prst="rect">
            <a:avLst/>
          </a:prstGeom>
          <a:solidFill>
            <a:srgbClr val="00A3A6"/>
          </a:solidFill>
        </p:spPr>
        <p:txBody>
          <a:bodyPr wrap="square" rtlCol="0">
            <a:spAutoFit/>
          </a:bodyPr>
          <a:lstStyle/>
          <a:p>
            <a:pPr algn="ctr"/>
            <a:r>
              <a:rPr lang="fr-FR" b="1" dirty="0">
                <a:solidFill>
                  <a:schemeClr val="bg1"/>
                </a:solidFill>
              </a:rPr>
              <a:t>Toutes DCP</a:t>
            </a:r>
          </a:p>
        </p:txBody>
      </p:sp>
    </p:spTree>
    <p:extLst>
      <p:ext uri="{BB962C8B-B14F-4D97-AF65-F5344CB8AC3E}">
        <p14:creationId xmlns:p14="http://schemas.microsoft.com/office/powerpoint/2010/main" val="101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F6A9F-199E-5F4E-94CF-C1EE4FFD8F65}"/>
              </a:ext>
            </a:extLst>
          </p:cNvPr>
          <p:cNvSpPr>
            <a:spLocks noGrp="1"/>
          </p:cNvSpPr>
          <p:nvPr>
            <p:ph type="ctrTitle"/>
          </p:nvPr>
        </p:nvSpPr>
        <p:spPr/>
        <p:txBody>
          <a:bodyPr/>
          <a:lstStyle/>
          <a:p>
            <a:r>
              <a:rPr lang="fr-FR" dirty="0"/>
              <a:t>Définitions et notions clefs</a:t>
            </a:r>
          </a:p>
        </p:txBody>
      </p:sp>
    </p:spTree>
    <p:extLst>
      <p:ext uri="{BB962C8B-B14F-4D97-AF65-F5344CB8AC3E}">
        <p14:creationId xmlns:p14="http://schemas.microsoft.com/office/powerpoint/2010/main" val="80785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8E37CC-A0CC-D945-876F-6EBDEAFD7086}"/>
              </a:ext>
            </a:extLst>
          </p:cNvPr>
          <p:cNvSpPr>
            <a:spLocks noGrp="1"/>
          </p:cNvSpPr>
          <p:nvPr>
            <p:ph type="title"/>
          </p:nvPr>
        </p:nvSpPr>
        <p:spPr/>
        <p:txBody>
          <a:bodyPr/>
          <a:lstStyle/>
          <a:p>
            <a:r>
              <a:rPr lang="fr-FR" dirty="0"/>
              <a:t>Donnée à caractère personnel (DCP)</a:t>
            </a:r>
          </a:p>
        </p:txBody>
      </p:sp>
      <p:sp>
        <p:nvSpPr>
          <p:cNvPr id="4" name="Sous-titre 3">
            <a:extLst>
              <a:ext uri="{FF2B5EF4-FFF2-40B4-BE49-F238E27FC236}">
                <a16:creationId xmlns:a16="http://schemas.microsoft.com/office/drawing/2014/main" id="{C32F3D09-9078-004A-9C09-FF3CF47BBE25}"/>
              </a:ext>
            </a:extLst>
          </p:cNvPr>
          <p:cNvSpPr>
            <a:spLocks noGrp="1"/>
          </p:cNvSpPr>
          <p:nvPr>
            <p:ph type="subTitle" idx="10"/>
          </p:nvPr>
        </p:nvSpPr>
        <p:spPr/>
        <p:txBody>
          <a:bodyPr/>
          <a:lstStyle/>
          <a:p>
            <a:r>
              <a:rPr lang="fr-FR" dirty="0"/>
              <a:t>Tous les aspects de la vie d’une personne physique (éléments physiques, économiques, culturels, sociaux ou pratiques, comportements, etc.)</a:t>
            </a:r>
          </a:p>
          <a:p>
            <a:endParaRPr lang="fr-FR" dirty="0"/>
          </a:p>
        </p:txBody>
      </p:sp>
      <p:sp>
        <p:nvSpPr>
          <p:cNvPr id="5" name="Rectangle 4">
            <a:extLst>
              <a:ext uri="{FF2B5EF4-FFF2-40B4-BE49-F238E27FC236}">
                <a16:creationId xmlns:a16="http://schemas.microsoft.com/office/drawing/2014/main" id="{1B746CBC-DF22-3942-B5B6-9CA4D6562F8C}"/>
              </a:ext>
            </a:extLst>
          </p:cNvPr>
          <p:cNvSpPr/>
          <p:nvPr/>
        </p:nvSpPr>
        <p:spPr>
          <a:xfrm>
            <a:off x="5127206" y="2760254"/>
            <a:ext cx="1689092" cy="60408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Directement identifiantes</a:t>
            </a:r>
          </a:p>
        </p:txBody>
      </p:sp>
      <p:sp>
        <p:nvSpPr>
          <p:cNvPr id="6" name="Rectangle 5">
            <a:extLst>
              <a:ext uri="{FF2B5EF4-FFF2-40B4-BE49-F238E27FC236}">
                <a16:creationId xmlns:a16="http://schemas.microsoft.com/office/drawing/2014/main" id="{9EB61126-987C-5E48-AE08-7051803F5B83}"/>
              </a:ext>
            </a:extLst>
          </p:cNvPr>
          <p:cNvSpPr/>
          <p:nvPr/>
        </p:nvSpPr>
        <p:spPr>
          <a:xfrm>
            <a:off x="5127206" y="4016639"/>
            <a:ext cx="1689092" cy="630089"/>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Indirectement identifiantes</a:t>
            </a:r>
          </a:p>
        </p:txBody>
      </p:sp>
      <p:sp>
        <p:nvSpPr>
          <p:cNvPr id="7" name="ZoneTexte 6">
            <a:extLst>
              <a:ext uri="{FF2B5EF4-FFF2-40B4-BE49-F238E27FC236}">
                <a16:creationId xmlns:a16="http://schemas.microsoft.com/office/drawing/2014/main" id="{B39A5A0E-BCAC-BC4F-B4C4-FDF13069A7EC}"/>
              </a:ext>
            </a:extLst>
          </p:cNvPr>
          <p:cNvSpPr txBox="1"/>
          <p:nvPr/>
        </p:nvSpPr>
        <p:spPr>
          <a:xfrm>
            <a:off x="8170219" y="2893868"/>
            <a:ext cx="1908663" cy="338554"/>
          </a:xfrm>
          <a:prstGeom prst="rect">
            <a:avLst/>
          </a:prstGeom>
          <a:noFill/>
          <a:ln>
            <a:solidFill>
              <a:srgbClr val="00A3A6"/>
            </a:solidFill>
          </a:ln>
        </p:spPr>
        <p:txBody>
          <a:bodyPr wrap="square" rtlCol="0">
            <a:spAutoFit/>
          </a:bodyPr>
          <a:lstStyle/>
          <a:p>
            <a:r>
              <a:rPr lang="fr-FR" sz="1600" dirty="0"/>
              <a:t>Nom, prénom</a:t>
            </a:r>
          </a:p>
        </p:txBody>
      </p:sp>
      <p:sp>
        <p:nvSpPr>
          <p:cNvPr id="8" name="ZoneTexte 7">
            <a:extLst>
              <a:ext uri="{FF2B5EF4-FFF2-40B4-BE49-F238E27FC236}">
                <a16:creationId xmlns:a16="http://schemas.microsoft.com/office/drawing/2014/main" id="{B5241F90-8276-974E-A70A-7108910582C3}"/>
              </a:ext>
            </a:extLst>
          </p:cNvPr>
          <p:cNvSpPr txBox="1"/>
          <p:nvPr/>
        </p:nvSpPr>
        <p:spPr>
          <a:xfrm>
            <a:off x="8178188" y="3534925"/>
            <a:ext cx="3116908" cy="830997"/>
          </a:xfrm>
          <a:prstGeom prst="rect">
            <a:avLst/>
          </a:prstGeom>
          <a:noFill/>
          <a:ln>
            <a:solidFill>
              <a:srgbClr val="00A3A6"/>
            </a:solidFill>
          </a:ln>
        </p:spPr>
        <p:txBody>
          <a:bodyPr wrap="square" rtlCol="0">
            <a:spAutoFit/>
          </a:bodyPr>
          <a:lstStyle/>
          <a:p>
            <a:r>
              <a:rPr lang="fr-FR" sz="1600" b="1" dirty="0"/>
              <a:t>Par recoupement d’informations qui semblent anonymes</a:t>
            </a:r>
          </a:p>
          <a:p>
            <a:r>
              <a:rPr lang="fr-FR" sz="1600" dirty="0"/>
              <a:t>Revenus, santé…</a:t>
            </a:r>
          </a:p>
        </p:txBody>
      </p:sp>
      <p:sp>
        <p:nvSpPr>
          <p:cNvPr id="11" name="ZoneTexte 10">
            <a:extLst>
              <a:ext uri="{FF2B5EF4-FFF2-40B4-BE49-F238E27FC236}">
                <a16:creationId xmlns:a16="http://schemas.microsoft.com/office/drawing/2014/main" id="{C6370679-9BBD-E54E-9AF3-0E593EADC154}"/>
              </a:ext>
            </a:extLst>
          </p:cNvPr>
          <p:cNvSpPr txBox="1"/>
          <p:nvPr/>
        </p:nvSpPr>
        <p:spPr>
          <a:xfrm>
            <a:off x="8170219" y="4459037"/>
            <a:ext cx="3124877" cy="830997"/>
          </a:xfrm>
          <a:prstGeom prst="rect">
            <a:avLst/>
          </a:prstGeom>
          <a:noFill/>
          <a:ln>
            <a:solidFill>
              <a:srgbClr val="00A3A6"/>
            </a:solidFill>
          </a:ln>
        </p:spPr>
        <p:txBody>
          <a:bodyPr wrap="square" rIns="36000" rtlCol="0">
            <a:spAutoFit/>
          </a:bodyPr>
          <a:lstStyle/>
          <a:p>
            <a:r>
              <a:rPr lang="fr-FR" sz="1600" b="1" dirty="0"/>
              <a:t>Par utilisation d’un numéro</a:t>
            </a:r>
          </a:p>
          <a:p>
            <a:r>
              <a:rPr lang="fr-FR" sz="1600" dirty="0"/>
              <a:t>Sécurité sociale, téléphone,</a:t>
            </a:r>
          </a:p>
          <a:p>
            <a:r>
              <a:rPr lang="fr-FR" sz="1600" dirty="0"/>
              <a:t>adresse IP, matricule…</a:t>
            </a:r>
          </a:p>
        </p:txBody>
      </p:sp>
      <p:sp>
        <p:nvSpPr>
          <p:cNvPr id="12" name="ZoneTexte 11">
            <a:extLst>
              <a:ext uri="{FF2B5EF4-FFF2-40B4-BE49-F238E27FC236}">
                <a16:creationId xmlns:a16="http://schemas.microsoft.com/office/drawing/2014/main" id="{440A746A-411C-4C4F-B4FC-F570AF45CA5F}"/>
              </a:ext>
            </a:extLst>
          </p:cNvPr>
          <p:cNvSpPr txBox="1"/>
          <p:nvPr/>
        </p:nvSpPr>
        <p:spPr>
          <a:xfrm rot="956556">
            <a:off x="1676198" y="2722165"/>
            <a:ext cx="1420582" cy="369332"/>
          </a:xfrm>
          <a:prstGeom prst="rect">
            <a:avLst/>
          </a:prstGeom>
          <a:noFill/>
        </p:spPr>
        <p:txBody>
          <a:bodyPr wrap="none" rtlCol="0">
            <a:spAutoFit/>
          </a:bodyPr>
          <a:lstStyle/>
          <a:p>
            <a:pPr algn="r"/>
            <a:r>
              <a:rPr lang="fr-FR" dirty="0">
                <a:solidFill>
                  <a:srgbClr val="ED6E6C"/>
                </a:solidFill>
              </a:rPr>
              <a:t>24 000 € / an</a:t>
            </a:r>
          </a:p>
        </p:txBody>
      </p:sp>
      <p:sp>
        <p:nvSpPr>
          <p:cNvPr id="13" name="ZoneTexte 12">
            <a:extLst>
              <a:ext uri="{FF2B5EF4-FFF2-40B4-BE49-F238E27FC236}">
                <a16:creationId xmlns:a16="http://schemas.microsoft.com/office/drawing/2014/main" id="{ED6A0079-12DD-504E-916E-B0CA66562C97}"/>
              </a:ext>
            </a:extLst>
          </p:cNvPr>
          <p:cNvSpPr txBox="1"/>
          <p:nvPr/>
        </p:nvSpPr>
        <p:spPr>
          <a:xfrm rot="684169">
            <a:off x="932431" y="2988878"/>
            <a:ext cx="2125198" cy="369332"/>
          </a:xfrm>
          <a:prstGeom prst="rect">
            <a:avLst/>
          </a:prstGeom>
          <a:noFill/>
        </p:spPr>
        <p:txBody>
          <a:bodyPr wrap="none" rtlCol="0">
            <a:spAutoFit/>
          </a:bodyPr>
          <a:lstStyle/>
          <a:p>
            <a:pPr algn="r"/>
            <a:r>
              <a:rPr lang="fr-FR" dirty="0">
                <a:solidFill>
                  <a:srgbClr val="ED6E6C"/>
                </a:solidFill>
              </a:rPr>
              <a:t>Appendicite en 2012</a:t>
            </a:r>
          </a:p>
        </p:txBody>
      </p:sp>
      <p:sp>
        <p:nvSpPr>
          <p:cNvPr id="14" name="ZoneTexte 13">
            <a:extLst>
              <a:ext uri="{FF2B5EF4-FFF2-40B4-BE49-F238E27FC236}">
                <a16:creationId xmlns:a16="http://schemas.microsoft.com/office/drawing/2014/main" id="{FA4A8B1D-CFC1-3E42-A30E-FED2F371B14F}"/>
              </a:ext>
            </a:extLst>
          </p:cNvPr>
          <p:cNvSpPr txBox="1"/>
          <p:nvPr/>
        </p:nvSpPr>
        <p:spPr>
          <a:xfrm rot="330996">
            <a:off x="1413505" y="3412987"/>
            <a:ext cx="1573957" cy="369332"/>
          </a:xfrm>
          <a:prstGeom prst="rect">
            <a:avLst/>
          </a:prstGeom>
          <a:noFill/>
        </p:spPr>
        <p:txBody>
          <a:bodyPr wrap="none" rtlCol="0">
            <a:spAutoFit/>
          </a:bodyPr>
          <a:lstStyle/>
          <a:p>
            <a:pPr algn="r"/>
            <a:r>
              <a:rPr lang="fr-FR" dirty="0">
                <a:solidFill>
                  <a:srgbClr val="ED6E6C"/>
                </a:solidFill>
              </a:rPr>
              <a:t>ID pro 5V7 97B</a:t>
            </a:r>
          </a:p>
        </p:txBody>
      </p:sp>
      <p:sp>
        <p:nvSpPr>
          <p:cNvPr id="15" name="ZoneTexte 14">
            <a:extLst>
              <a:ext uri="{FF2B5EF4-FFF2-40B4-BE49-F238E27FC236}">
                <a16:creationId xmlns:a16="http://schemas.microsoft.com/office/drawing/2014/main" id="{12694839-4622-944F-9DD7-7EBB41739DA1}"/>
              </a:ext>
            </a:extLst>
          </p:cNvPr>
          <p:cNvSpPr txBox="1"/>
          <p:nvPr/>
        </p:nvSpPr>
        <p:spPr>
          <a:xfrm>
            <a:off x="890095" y="3796127"/>
            <a:ext cx="2111475" cy="369332"/>
          </a:xfrm>
          <a:prstGeom prst="rect">
            <a:avLst/>
          </a:prstGeom>
          <a:noFill/>
        </p:spPr>
        <p:txBody>
          <a:bodyPr wrap="none" rtlCol="0">
            <a:spAutoFit/>
          </a:bodyPr>
          <a:lstStyle/>
          <a:p>
            <a:pPr algn="r"/>
            <a:r>
              <a:rPr lang="fr-FR" dirty="0">
                <a:solidFill>
                  <a:srgbClr val="ED6E6C"/>
                </a:solidFill>
              </a:rPr>
              <a:t>2XX0744 1X8 4X0 04</a:t>
            </a:r>
          </a:p>
        </p:txBody>
      </p:sp>
      <p:sp>
        <p:nvSpPr>
          <p:cNvPr id="16" name="ZoneTexte 15">
            <a:extLst>
              <a:ext uri="{FF2B5EF4-FFF2-40B4-BE49-F238E27FC236}">
                <a16:creationId xmlns:a16="http://schemas.microsoft.com/office/drawing/2014/main" id="{675885DF-95F3-7C47-B39F-AD9D7B6D1075}"/>
              </a:ext>
            </a:extLst>
          </p:cNvPr>
          <p:cNvSpPr txBox="1"/>
          <p:nvPr/>
        </p:nvSpPr>
        <p:spPr>
          <a:xfrm rot="21313538">
            <a:off x="1503675" y="4147018"/>
            <a:ext cx="1527982" cy="369332"/>
          </a:xfrm>
          <a:prstGeom prst="rect">
            <a:avLst/>
          </a:prstGeom>
          <a:noFill/>
        </p:spPr>
        <p:txBody>
          <a:bodyPr wrap="none" rtlCol="0">
            <a:spAutoFit/>
          </a:bodyPr>
          <a:lstStyle/>
          <a:p>
            <a:pPr algn="r"/>
            <a:r>
              <a:rPr lang="fr-FR" dirty="0">
                <a:solidFill>
                  <a:srgbClr val="ED6E6C"/>
                </a:solidFill>
              </a:rPr>
              <a:t>123.456.00.17</a:t>
            </a:r>
          </a:p>
        </p:txBody>
      </p:sp>
      <p:sp>
        <p:nvSpPr>
          <p:cNvPr id="17" name="ZoneTexte 16">
            <a:extLst>
              <a:ext uri="{FF2B5EF4-FFF2-40B4-BE49-F238E27FC236}">
                <a16:creationId xmlns:a16="http://schemas.microsoft.com/office/drawing/2014/main" id="{363A46DE-A194-3F4B-B808-22C3C4ABD94A}"/>
              </a:ext>
            </a:extLst>
          </p:cNvPr>
          <p:cNvSpPr txBox="1"/>
          <p:nvPr/>
        </p:nvSpPr>
        <p:spPr>
          <a:xfrm rot="21166258">
            <a:off x="1451330" y="4463617"/>
            <a:ext cx="1576073" cy="369332"/>
          </a:xfrm>
          <a:prstGeom prst="rect">
            <a:avLst/>
          </a:prstGeom>
          <a:noFill/>
        </p:spPr>
        <p:txBody>
          <a:bodyPr wrap="none" rtlCol="0">
            <a:spAutoFit/>
          </a:bodyPr>
          <a:lstStyle/>
          <a:p>
            <a:pPr algn="r"/>
            <a:r>
              <a:rPr lang="fr-FR" dirty="0">
                <a:solidFill>
                  <a:srgbClr val="ED6E6C"/>
                </a:solidFill>
              </a:rPr>
              <a:t>06 X1 40 6X 4X</a:t>
            </a:r>
          </a:p>
        </p:txBody>
      </p:sp>
      <p:cxnSp>
        <p:nvCxnSpPr>
          <p:cNvPr id="18" name="Connecteur droit 17">
            <a:extLst>
              <a:ext uri="{FF2B5EF4-FFF2-40B4-BE49-F238E27FC236}">
                <a16:creationId xmlns:a16="http://schemas.microsoft.com/office/drawing/2014/main" id="{E7091B2A-DE46-EC47-9624-A5EC4BA67D21}"/>
              </a:ext>
            </a:extLst>
          </p:cNvPr>
          <p:cNvCxnSpPr>
            <a:cxnSpLocks/>
            <a:stCxn id="6" idx="3"/>
            <a:endCxn id="8" idx="1"/>
          </p:cNvCxnSpPr>
          <p:nvPr/>
        </p:nvCxnSpPr>
        <p:spPr>
          <a:xfrm flipV="1">
            <a:off x="6816298" y="3950424"/>
            <a:ext cx="1361890" cy="381260"/>
          </a:xfrm>
          <a:prstGeom prst="line">
            <a:avLst/>
          </a:prstGeom>
          <a:ln w="38100">
            <a:solidFill>
              <a:srgbClr val="00A3A6"/>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A4D3C52-0161-9D4C-B17F-99A2523AD8F5}"/>
              </a:ext>
            </a:extLst>
          </p:cNvPr>
          <p:cNvCxnSpPr>
            <a:cxnSpLocks/>
            <a:stCxn id="6" idx="3"/>
            <a:endCxn id="11" idx="1"/>
          </p:cNvCxnSpPr>
          <p:nvPr/>
        </p:nvCxnSpPr>
        <p:spPr>
          <a:xfrm>
            <a:off x="6816298" y="4331684"/>
            <a:ext cx="1353921" cy="542852"/>
          </a:xfrm>
          <a:prstGeom prst="line">
            <a:avLst/>
          </a:prstGeom>
          <a:ln w="38100">
            <a:solidFill>
              <a:srgbClr val="00A3A6"/>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6694DC91-1B79-EC47-BBA4-EB3A394C026F}"/>
              </a:ext>
            </a:extLst>
          </p:cNvPr>
          <p:cNvCxnSpPr>
            <a:cxnSpLocks/>
            <a:stCxn id="5" idx="3"/>
            <a:endCxn id="7" idx="1"/>
          </p:cNvCxnSpPr>
          <p:nvPr/>
        </p:nvCxnSpPr>
        <p:spPr>
          <a:xfrm>
            <a:off x="6816298" y="3062296"/>
            <a:ext cx="1353921" cy="849"/>
          </a:xfrm>
          <a:prstGeom prst="line">
            <a:avLst/>
          </a:prstGeom>
          <a:ln w="38100">
            <a:solidFill>
              <a:srgbClr val="00A3A6"/>
            </a:solidFill>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24772919-1CC9-D04B-AF88-75E60C6D5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376" y="1890401"/>
            <a:ext cx="1975041" cy="3964215"/>
          </a:xfrm>
          <a:prstGeom prst="rect">
            <a:avLst/>
          </a:prstGeom>
        </p:spPr>
      </p:pic>
      <p:pic>
        <p:nvPicPr>
          <p:cNvPr id="36" name="Image 35">
            <a:extLst>
              <a:ext uri="{FF2B5EF4-FFF2-40B4-BE49-F238E27FC236}">
                <a16:creationId xmlns:a16="http://schemas.microsoft.com/office/drawing/2014/main" id="{F4A0FD41-B672-644E-A44A-6A1AF029D091}"/>
              </a:ext>
            </a:extLst>
          </p:cNvPr>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flipH="1">
            <a:off x="2064873" y="2048925"/>
            <a:ext cx="1440000" cy="135000"/>
          </a:xfrm>
          <a:prstGeom prst="rect">
            <a:avLst/>
          </a:prstGeom>
        </p:spPr>
      </p:pic>
      <p:sp>
        <p:nvSpPr>
          <p:cNvPr id="37" name="ZoneTexte 36">
            <a:extLst>
              <a:ext uri="{FF2B5EF4-FFF2-40B4-BE49-F238E27FC236}">
                <a16:creationId xmlns:a16="http://schemas.microsoft.com/office/drawing/2014/main" id="{25965E79-DB99-DA4A-AFED-49855CB53104}"/>
              </a:ext>
            </a:extLst>
          </p:cNvPr>
          <p:cNvSpPr txBox="1"/>
          <p:nvPr/>
        </p:nvSpPr>
        <p:spPr>
          <a:xfrm>
            <a:off x="2216986" y="1747093"/>
            <a:ext cx="1148071" cy="369332"/>
          </a:xfrm>
          <a:prstGeom prst="rect">
            <a:avLst/>
          </a:prstGeom>
          <a:noFill/>
        </p:spPr>
        <p:txBody>
          <a:bodyPr wrap="none" rtlCol="0">
            <a:spAutoFit/>
          </a:bodyPr>
          <a:lstStyle/>
          <a:p>
            <a:r>
              <a:rPr lang="fr-FR" dirty="0">
                <a:solidFill>
                  <a:srgbClr val="ED6E6C"/>
                </a:solidFill>
              </a:rPr>
              <a:t>Léa Siman</a:t>
            </a:r>
          </a:p>
        </p:txBody>
      </p:sp>
    </p:spTree>
    <p:extLst>
      <p:ext uri="{BB962C8B-B14F-4D97-AF65-F5344CB8AC3E}">
        <p14:creationId xmlns:p14="http://schemas.microsoft.com/office/powerpoint/2010/main" val="5653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1+#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10" presetClass="entr" presetSubtype="0" fill="hold"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p:bldP spid="13" grpId="0"/>
      <p:bldP spid="14" grpId="0"/>
      <p:bldP spid="15" grpId="0"/>
      <p:bldP spid="16" grpId="0"/>
      <p:bldP spid="17"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82BAA5-4957-DF48-A64E-B70A7B9ADB70}"/>
              </a:ext>
            </a:extLst>
          </p:cNvPr>
          <p:cNvSpPr>
            <a:spLocks noGrp="1"/>
          </p:cNvSpPr>
          <p:nvPr>
            <p:ph type="title"/>
          </p:nvPr>
        </p:nvSpPr>
        <p:spPr/>
        <p:txBody>
          <a:bodyPr/>
          <a:lstStyle/>
          <a:p>
            <a:r>
              <a:rPr lang="fr-FR" dirty="0"/>
              <a:t>Déterminer si une personne est identifiable</a:t>
            </a:r>
          </a:p>
        </p:txBody>
      </p:sp>
      <p:pic>
        <p:nvPicPr>
          <p:cNvPr id="6" name="Image 5">
            <a:extLst>
              <a:ext uri="{FF2B5EF4-FFF2-40B4-BE49-F238E27FC236}">
                <a16:creationId xmlns:a16="http://schemas.microsoft.com/office/drawing/2014/main" id="{5437535A-7365-9C44-8C64-FFF1D90C59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4135" y="2617521"/>
            <a:ext cx="2134425" cy="2536012"/>
          </a:xfrm>
          <a:prstGeom prst="rect">
            <a:avLst/>
          </a:prstGeom>
        </p:spPr>
      </p:pic>
      <p:grpSp>
        <p:nvGrpSpPr>
          <p:cNvPr id="9" name="Grouper 6">
            <a:extLst>
              <a:ext uri="{FF2B5EF4-FFF2-40B4-BE49-F238E27FC236}">
                <a16:creationId xmlns:a16="http://schemas.microsoft.com/office/drawing/2014/main" id="{F3EE7864-6D4A-2141-B358-9AB7BB6ABB64}"/>
              </a:ext>
            </a:extLst>
          </p:cNvPr>
          <p:cNvGrpSpPr/>
          <p:nvPr/>
        </p:nvGrpSpPr>
        <p:grpSpPr>
          <a:xfrm>
            <a:off x="5588321" y="2578090"/>
            <a:ext cx="927986" cy="2518819"/>
            <a:chOff x="4687766" y="2635946"/>
            <a:chExt cx="1293310" cy="3510413"/>
          </a:xfrm>
        </p:grpSpPr>
        <p:pic>
          <p:nvPicPr>
            <p:cNvPr id="10" name="Graphique 10">
              <a:extLst>
                <a:ext uri="{FF2B5EF4-FFF2-40B4-BE49-F238E27FC236}">
                  <a16:creationId xmlns:a16="http://schemas.microsoft.com/office/drawing/2014/main" id="{D25061EA-1333-F740-8F32-3C808506D6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7766" y="2635946"/>
              <a:ext cx="1293310" cy="3510413"/>
            </a:xfrm>
            <a:prstGeom prst="rect">
              <a:avLst/>
            </a:prstGeom>
          </p:spPr>
        </p:pic>
        <p:sp>
          <p:nvSpPr>
            <p:cNvPr id="11" name="ZoneTexte 10">
              <a:extLst>
                <a:ext uri="{FF2B5EF4-FFF2-40B4-BE49-F238E27FC236}">
                  <a16:creationId xmlns:a16="http://schemas.microsoft.com/office/drawing/2014/main" id="{ED62C828-8903-334E-9BFC-3AAE9C70E2FF}"/>
                </a:ext>
              </a:extLst>
            </p:cNvPr>
            <p:cNvSpPr txBox="1"/>
            <p:nvPr/>
          </p:nvSpPr>
          <p:spPr>
            <a:xfrm>
              <a:off x="5023662" y="3545408"/>
              <a:ext cx="621517" cy="1072350"/>
            </a:xfrm>
            <a:prstGeom prst="rect">
              <a:avLst/>
            </a:prstGeom>
            <a:noFill/>
          </p:spPr>
          <p:txBody>
            <a:bodyPr wrap="none" rtlCol="0">
              <a:spAutoFit/>
            </a:bodyPr>
            <a:lstStyle/>
            <a:p>
              <a:pPr algn="ctr"/>
              <a:r>
                <a:rPr lang="fr-FR" sz="4400" dirty="0">
                  <a:solidFill>
                    <a:schemeClr val="bg1"/>
                  </a:solidFill>
                </a:rPr>
                <a:t>?</a:t>
              </a:r>
            </a:p>
          </p:txBody>
        </p:sp>
      </p:grpSp>
      <p:pic>
        <p:nvPicPr>
          <p:cNvPr id="12" name="Image 11">
            <a:extLst>
              <a:ext uri="{FF2B5EF4-FFF2-40B4-BE49-F238E27FC236}">
                <a16:creationId xmlns:a16="http://schemas.microsoft.com/office/drawing/2014/main" id="{3C992CD6-2831-CD49-AFF9-7853D4BE0A9E}"/>
              </a:ext>
            </a:extLst>
          </p:cNvPr>
          <p:cNvPicPr>
            <a:picLocks noChangeAspect="1"/>
          </p:cNvPicPr>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156985" y="2579383"/>
            <a:ext cx="1924307" cy="248958"/>
          </a:xfrm>
          <a:prstGeom prst="rect">
            <a:avLst/>
          </a:prstGeom>
        </p:spPr>
      </p:pic>
      <p:sp>
        <p:nvSpPr>
          <p:cNvPr id="31" name="Rectangle 30">
            <a:extLst>
              <a:ext uri="{FF2B5EF4-FFF2-40B4-BE49-F238E27FC236}">
                <a16:creationId xmlns:a16="http://schemas.microsoft.com/office/drawing/2014/main" id="{7A65F821-EB02-884F-BD63-AF5EA2AEDD69}"/>
              </a:ext>
            </a:extLst>
          </p:cNvPr>
          <p:cNvSpPr/>
          <p:nvPr/>
        </p:nvSpPr>
        <p:spPr>
          <a:xfrm>
            <a:off x="1987367" y="1520289"/>
            <a:ext cx="2525022" cy="1077218"/>
          </a:xfrm>
          <a:prstGeom prst="rect">
            <a:avLst/>
          </a:prstGeom>
        </p:spPr>
        <p:txBody>
          <a:bodyPr wrap="square">
            <a:spAutoFit/>
          </a:bodyPr>
          <a:lstStyle/>
          <a:p>
            <a:pPr algn="ctr"/>
            <a:r>
              <a:rPr lang="fr-FR" sz="1600" dirty="0">
                <a:solidFill>
                  <a:schemeClr val="bg2">
                    <a:lumMod val="50000"/>
                  </a:schemeClr>
                </a:solidFill>
              </a:rPr>
              <a:t>« L'ensemble des moyens raisonnablement susceptibles d'être utilisés par toute personne » </a:t>
            </a:r>
          </a:p>
        </p:txBody>
      </p:sp>
      <p:sp>
        <p:nvSpPr>
          <p:cNvPr id="33" name="Rectangle 32">
            <a:extLst>
              <a:ext uri="{FF2B5EF4-FFF2-40B4-BE49-F238E27FC236}">
                <a16:creationId xmlns:a16="http://schemas.microsoft.com/office/drawing/2014/main" id="{E456B16F-6C46-D24F-A3E1-A5D3FEE4C4EB}"/>
              </a:ext>
            </a:extLst>
          </p:cNvPr>
          <p:cNvSpPr/>
          <p:nvPr/>
        </p:nvSpPr>
        <p:spPr>
          <a:xfrm>
            <a:off x="7104567" y="3300188"/>
            <a:ext cx="1689092" cy="360000"/>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Directement</a:t>
            </a:r>
          </a:p>
        </p:txBody>
      </p:sp>
      <p:sp>
        <p:nvSpPr>
          <p:cNvPr id="34" name="Rectangle 33">
            <a:extLst>
              <a:ext uri="{FF2B5EF4-FFF2-40B4-BE49-F238E27FC236}">
                <a16:creationId xmlns:a16="http://schemas.microsoft.com/office/drawing/2014/main" id="{2859E63D-A156-554C-925F-1F2CF0AD7774}"/>
              </a:ext>
            </a:extLst>
          </p:cNvPr>
          <p:cNvSpPr/>
          <p:nvPr/>
        </p:nvSpPr>
        <p:spPr>
          <a:xfrm>
            <a:off x="7104567" y="4113414"/>
            <a:ext cx="1689092" cy="360000"/>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Indirectement</a:t>
            </a:r>
          </a:p>
        </p:txBody>
      </p:sp>
      <p:pic>
        <p:nvPicPr>
          <p:cNvPr id="38" name="Image 37">
            <a:extLst>
              <a:ext uri="{FF2B5EF4-FFF2-40B4-BE49-F238E27FC236}">
                <a16:creationId xmlns:a16="http://schemas.microsoft.com/office/drawing/2014/main" id="{60C87A53-B243-EA44-9914-07FAB7B4DB6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9455" y="2542412"/>
            <a:ext cx="962272" cy="2550022"/>
          </a:xfrm>
          <a:prstGeom prst="rect">
            <a:avLst/>
          </a:prstGeom>
        </p:spPr>
      </p:pic>
      <p:sp>
        <p:nvSpPr>
          <p:cNvPr id="39" name="ZoneTexte 38">
            <a:extLst>
              <a:ext uri="{FF2B5EF4-FFF2-40B4-BE49-F238E27FC236}">
                <a16:creationId xmlns:a16="http://schemas.microsoft.com/office/drawing/2014/main" id="{8768FC85-7580-BE4A-8B10-1ED63B7DD1B4}"/>
              </a:ext>
            </a:extLst>
          </p:cNvPr>
          <p:cNvSpPr txBox="1"/>
          <p:nvPr/>
        </p:nvSpPr>
        <p:spPr>
          <a:xfrm>
            <a:off x="7671245" y="3702135"/>
            <a:ext cx="555736" cy="369332"/>
          </a:xfrm>
          <a:prstGeom prst="rect">
            <a:avLst/>
          </a:prstGeom>
          <a:noFill/>
        </p:spPr>
        <p:txBody>
          <a:bodyPr wrap="square" rtlCol="0">
            <a:spAutoFit/>
          </a:bodyPr>
          <a:lstStyle/>
          <a:p>
            <a:pPr algn="ctr"/>
            <a:r>
              <a:rPr lang="fr-FR" dirty="0">
                <a:solidFill>
                  <a:srgbClr val="00A3A6"/>
                </a:solidFill>
              </a:rPr>
              <a:t>OU</a:t>
            </a:r>
          </a:p>
        </p:txBody>
      </p:sp>
      <p:cxnSp>
        <p:nvCxnSpPr>
          <p:cNvPr id="41" name="Connecteur en arc 40">
            <a:extLst>
              <a:ext uri="{FF2B5EF4-FFF2-40B4-BE49-F238E27FC236}">
                <a16:creationId xmlns:a16="http://schemas.microsoft.com/office/drawing/2014/main" id="{225F3C83-975B-8B4F-9A2C-E2186FA52FA4}"/>
              </a:ext>
            </a:extLst>
          </p:cNvPr>
          <p:cNvCxnSpPr>
            <a:cxnSpLocks/>
          </p:cNvCxnSpPr>
          <p:nvPr/>
        </p:nvCxnSpPr>
        <p:spPr>
          <a:xfrm rot="5400000" flipH="1" flipV="1">
            <a:off x="7843579" y="603401"/>
            <a:ext cx="45332" cy="3627861"/>
          </a:xfrm>
          <a:prstGeom prst="curvedConnector3">
            <a:avLst>
              <a:gd name="adj1" fmla="val 2038675"/>
            </a:avLst>
          </a:prstGeom>
          <a:ln w="28575">
            <a:solidFill>
              <a:srgbClr val="ED6E6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AACDD39-5FDA-D243-A5CA-8055145C5E6D}"/>
              </a:ext>
            </a:extLst>
          </p:cNvPr>
          <p:cNvSpPr/>
          <p:nvPr/>
        </p:nvSpPr>
        <p:spPr>
          <a:xfrm>
            <a:off x="7023888" y="1332728"/>
            <a:ext cx="1684714" cy="431745"/>
          </a:xfrm>
          <a:prstGeom prst="rect">
            <a:avLst/>
          </a:prstGeom>
          <a:solidFill>
            <a:schemeClr val="bg1"/>
          </a:solidFill>
          <a:ln>
            <a:solidFill>
              <a:srgbClr val="E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ED6E6C"/>
                </a:solidFill>
              </a:rPr>
              <a:t>Pour identifier</a:t>
            </a:r>
            <a:endParaRPr lang="fr-FR" strike="sngStrike" dirty="0">
              <a:solidFill>
                <a:srgbClr val="ED6E6C"/>
              </a:solidFill>
            </a:endParaRPr>
          </a:p>
        </p:txBody>
      </p:sp>
    </p:spTree>
    <p:extLst>
      <p:ext uri="{BB962C8B-B14F-4D97-AF65-F5344CB8AC3E}">
        <p14:creationId xmlns:p14="http://schemas.microsoft.com/office/powerpoint/2010/main" val="6765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ppt_x"/>
                                          </p:val>
                                        </p:tav>
                                        <p:tav tm="100000">
                                          <p:val>
                                            <p:strVal val="#ppt_x"/>
                                          </p:val>
                                        </p:tav>
                                      </p:tavLst>
                                    </p:anim>
                                    <p:anim calcmode="lin" valueType="num">
                                      <p:cBhvr additive="base">
                                        <p:cTn id="27"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P spid="34"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82BAA5-4957-DF48-A64E-B70A7B9ADB70}"/>
              </a:ext>
            </a:extLst>
          </p:cNvPr>
          <p:cNvSpPr>
            <a:spLocks noGrp="1"/>
          </p:cNvSpPr>
          <p:nvPr>
            <p:ph type="title"/>
          </p:nvPr>
        </p:nvSpPr>
        <p:spPr/>
        <p:txBody>
          <a:bodyPr/>
          <a:lstStyle/>
          <a:p>
            <a:r>
              <a:rPr lang="fr-FR" dirty="0"/>
              <a:t>La pseudonymisation</a:t>
            </a:r>
          </a:p>
        </p:txBody>
      </p:sp>
      <p:sp>
        <p:nvSpPr>
          <p:cNvPr id="4" name="Sous-titre 3">
            <a:extLst>
              <a:ext uri="{FF2B5EF4-FFF2-40B4-BE49-F238E27FC236}">
                <a16:creationId xmlns:a16="http://schemas.microsoft.com/office/drawing/2014/main" id="{CEF08F9E-7BE5-B84E-A739-9F3F3160C146}"/>
              </a:ext>
            </a:extLst>
          </p:cNvPr>
          <p:cNvSpPr>
            <a:spLocks noGrp="1"/>
          </p:cNvSpPr>
          <p:nvPr>
            <p:ph type="subTitle" idx="10"/>
          </p:nvPr>
        </p:nvSpPr>
        <p:spPr/>
        <p:txBody>
          <a:bodyPr/>
          <a:lstStyle/>
          <a:p>
            <a:r>
              <a:rPr lang="fr-FR" dirty="0"/>
              <a:t>Technique qui empêche d’attribuer les données à une personne sans avoir</a:t>
            </a:r>
            <a:br>
              <a:rPr lang="fr-FR" dirty="0"/>
            </a:br>
            <a:r>
              <a:rPr lang="fr-FR" dirty="0"/>
              <a:t>des informations complémentaires</a:t>
            </a:r>
          </a:p>
          <a:p>
            <a:endParaRPr lang="fr-FR" dirty="0"/>
          </a:p>
        </p:txBody>
      </p:sp>
      <p:sp>
        <p:nvSpPr>
          <p:cNvPr id="9" name="Croix 8">
            <a:extLst>
              <a:ext uri="{FF2B5EF4-FFF2-40B4-BE49-F238E27FC236}">
                <a16:creationId xmlns:a16="http://schemas.microsoft.com/office/drawing/2014/main" id="{F0CDEFC3-32D1-254E-AFD4-F1D20B760885}"/>
              </a:ext>
            </a:extLst>
          </p:cNvPr>
          <p:cNvSpPr/>
          <p:nvPr/>
        </p:nvSpPr>
        <p:spPr>
          <a:xfrm>
            <a:off x="4601988" y="3091698"/>
            <a:ext cx="497711" cy="497711"/>
          </a:xfrm>
          <a:prstGeom prst="plus">
            <a:avLst>
              <a:gd name="adj" fmla="val 34302"/>
            </a:avLst>
          </a:prstGeom>
          <a:solidFill>
            <a:schemeClr val="bg1"/>
          </a:solidFill>
          <a:ln w="38100" cap="flat" cmpd="sng" algn="ctr">
            <a:solidFill>
              <a:srgbClr val="00A3A6"/>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fr-FR">
              <a:solidFill>
                <a:schemeClr val="dk1"/>
              </a:solidFill>
            </a:endParaRPr>
          </a:p>
        </p:txBody>
      </p:sp>
      <p:sp>
        <p:nvSpPr>
          <p:cNvPr id="14" name="Flèche vers le bas 13">
            <a:extLst>
              <a:ext uri="{FF2B5EF4-FFF2-40B4-BE49-F238E27FC236}">
                <a16:creationId xmlns:a16="http://schemas.microsoft.com/office/drawing/2014/main" id="{E1EBB773-0809-DA4B-AABB-A74D5686EFB3}"/>
              </a:ext>
            </a:extLst>
          </p:cNvPr>
          <p:cNvSpPr/>
          <p:nvPr/>
        </p:nvSpPr>
        <p:spPr>
          <a:xfrm rot="16200000" flipH="1">
            <a:off x="8418866" y="2891009"/>
            <a:ext cx="488515" cy="899088"/>
          </a:xfrm>
          <a:prstGeom prst="downArrow">
            <a:avLst/>
          </a:prstGeom>
          <a:solidFill>
            <a:schemeClr val="bg1"/>
          </a:solidFill>
          <a:ln w="38100" cap="flat" cmpd="sng" algn="ctr">
            <a:solidFill>
              <a:srgbClr val="00A3A6"/>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5" name="Rectangle à coins arrondis 14">
            <a:extLst>
              <a:ext uri="{FF2B5EF4-FFF2-40B4-BE49-F238E27FC236}">
                <a16:creationId xmlns:a16="http://schemas.microsoft.com/office/drawing/2014/main" id="{C9E76346-C017-4B4E-A68F-B59B08FE4185}"/>
              </a:ext>
            </a:extLst>
          </p:cNvPr>
          <p:cNvSpPr/>
          <p:nvPr/>
        </p:nvSpPr>
        <p:spPr>
          <a:xfrm>
            <a:off x="5387857" y="2908083"/>
            <a:ext cx="2612006" cy="1374926"/>
          </a:xfrm>
          <a:prstGeom prst="roundRect">
            <a:avLst>
              <a:gd name="adj" fmla="val 8889"/>
            </a:avLst>
          </a:prstGeom>
          <a:noFill/>
          <a:ln w="57150">
            <a:solidFill>
              <a:srgbClr val="E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r 12">
            <a:extLst>
              <a:ext uri="{FF2B5EF4-FFF2-40B4-BE49-F238E27FC236}">
                <a16:creationId xmlns:a16="http://schemas.microsoft.com/office/drawing/2014/main" id="{D47B2D1E-C246-0B40-A7F9-23A6FB3AA235}"/>
              </a:ext>
            </a:extLst>
          </p:cNvPr>
          <p:cNvGrpSpPr/>
          <p:nvPr/>
        </p:nvGrpSpPr>
        <p:grpSpPr>
          <a:xfrm>
            <a:off x="2298184" y="2827142"/>
            <a:ext cx="2015647" cy="1026822"/>
            <a:chOff x="6706947" y="1933678"/>
            <a:chExt cx="2015647" cy="1026822"/>
          </a:xfrm>
        </p:grpSpPr>
        <p:pic>
          <p:nvPicPr>
            <p:cNvPr id="17" name="Image 16">
              <a:extLst>
                <a:ext uri="{FF2B5EF4-FFF2-40B4-BE49-F238E27FC236}">
                  <a16:creationId xmlns:a16="http://schemas.microsoft.com/office/drawing/2014/main" id="{D455CEEB-927E-CE4A-94F8-CFF7945072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3356"/>
            <a:stretch/>
          </p:blipFill>
          <p:spPr>
            <a:xfrm>
              <a:off x="6706947" y="2008608"/>
              <a:ext cx="2015647" cy="951892"/>
            </a:xfrm>
            <a:prstGeom prst="rect">
              <a:avLst/>
            </a:prstGeom>
          </p:spPr>
        </p:pic>
        <p:sp>
          <p:nvSpPr>
            <p:cNvPr id="18" name="ZoneTexte 17">
              <a:extLst>
                <a:ext uri="{FF2B5EF4-FFF2-40B4-BE49-F238E27FC236}">
                  <a16:creationId xmlns:a16="http://schemas.microsoft.com/office/drawing/2014/main" id="{DCE01BBD-5A18-5141-8B82-C9EA70D680E3}"/>
                </a:ext>
              </a:extLst>
            </p:cNvPr>
            <p:cNvSpPr txBox="1"/>
            <p:nvPr/>
          </p:nvSpPr>
          <p:spPr>
            <a:xfrm>
              <a:off x="6774456" y="1933678"/>
              <a:ext cx="450763" cy="276999"/>
            </a:xfrm>
            <a:prstGeom prst="rect">
              <a:avLst/>
            </a:prstGeom>
            <a:noFill/>
          </p:spPr>
          <p:txBody>
            <a:bodyPr wrap="square" rtlCol="0">
              <a:spAutoFit/>
            </a:bodyPr>
            <a:lstStyle/>
            <a:p>
              <a:r>
                <a:rPr lang="fr-FR" sz="1200" dirty="0"/>
                <a:t>Z01</a:t>
              </a:r>
            </a:p>
          </p:txBody>
        </p:sp>
        <p:sp>
          <p:nvSpPr>
            <p:cNvPr id="19" name="ZoneTexte 18">
              <a:extLst>
                <a:ext uri="{FF2B5EF4-FFF2-40B4-BE49-F238E27FC236}">
                  <a16:creationId xmlns:a16="http://schemas.microsoft.com/office/drawing/2014/main" id="{8DD151BE-F069-674F-B4C4-9757BAB01871}"/>
                </a:ext>
              </a:extLst>
            </p:cNvPr>
            <p:cNvSpPr txBox="1"/>
            <p:nvPr/>
          </p:nvSpPr>
          <p:spPr>
            <a:xfrm>
              <a:off x="7264005" y="1933678"/>
              <a:ext cx="450763" cy="276999"/>
            </a:xfrm>
            <a:prstGeom prst="rect">
              <a:avLst/>
            </a:prstGeom>
            <a:noFill/>
          </p:spPr>
          <p:txBody>
            <a:bodyPr wrap="square" rtlCol="0">
              <a:spAutoFit/>
            </a:bodyPr>
            <a:lstStyle/>
            <a:p>
              <a:r>
                <a:rPr lang="fr-FR" sz="1200"/>
                <a:t>Z02</a:t>
              </a:r>
              <a:endParaRPr lang="fr-FR" sz="1200" dirty="0"/>
            </a:p>
          </p:txBody>
        </p:sp>
        <p:sp>
          <p:nvSpPr>
            <p:cNvPr id="20" name="ZoneTexte 19">
              <a:extLst>
                <a:ext uri="{FF2B5EF4-FFF2-40B4-BE49-F238E27FC236}">
                  <a16:creationId xmlns:a16="http://schemas.microsoft.com/office/drawing/2014/main" id="{171A88AD-6A80-4A4E-BE71-AC41FA688167}"/>
                </a:ext>
              </a:extLst>
            </p:cNvPr>
            <p:cNvSpPr txBox="1"/>
            <p:nvPr/>
          </p:nvSpPr>
          <p:spPr>
            <a:xfrm>
              <a:off x="7761363" y="1933678"/>
              <a:ext cx="450763" cy="276999"/>
            </a:xfrm>
            <a:prstGeom prst="rect">
              <a:avLst/>
            </a:prstGeom>
            <a:noFill/>
          </p:spPr>
          <p:txBody>
            <a:bodyPr wrap="square" rtlCol="0">
              <a:spAutoFit/>
            </a:bodyPr>
            <a:lstStyle/>
            <a:p>
              <a:r>
                <a:rPr lang="fr-FR" sz="1200"/>
                <a:t>Z03</a:t>
              </a:r>
              <a:endParaRPr lang="fr-FR" sz="1200" dirty="0"/>
            </a:p>
          </p:txBody>
        </p:sp>
        <p:sp>
          <p:nvSpPr>
            <p:cNvPr id="21" name="ZoneTexte 20">
              <a:extLst>
                <a:ext uri="{FF2B5EF4-FFF2-40B4-BE49-F238E27FC236}">
                  <a16:creationId xmlns:a16="http://schemas.microsoft.com/office/drawing/2014/main" id="{BFCF8B02-1208-9842-A66D-ADB05B5D7A78}"/>
                </a:ext>
              </a:extLst>
            </p:cNvPr>
            <p:cNvSpPr txBox="1"/>
            <p:nvPr/>
          </p:nvSpPr>
          <p:spPr>
            <a:xfrm>
              <a:off x="8271830" y="1933678"/>
              <a:ext cx="450763" cy="276999"/>
            </a:xfrm>
            <a:prstGeom prst="rect">
              <a:avLst/>
            </a:prstGeom>
            <a:noFill/>
          </p:spPr>
          <p:txBody>
            <a:bodyPr wrap="square" rtlCol="0">
              <a:spAutoFit/>
            </a:bodyPr>
            <a:lstStyle/>
            <a:p>
              <a:r>
                <a:rPr lang="fr-FR" sz="1200" dirty="0"/>
                <a:t>Z04</a:t>
              </a:r>
            </a:p>
          </p:txBody>
        </p:sp>
      </p:grpSp>
      <p:sp>
        <p:nvSpPr>
          <p:cNvPr id="28" name="Rectangle 27">
            <a:extLst>
              <a:ext uri="{FF2B5EF4-FFF2-40B4-BE49-F238E27FC236}">
                <a16:creationId xmlns:a16="http://schemas.microsoft.com/office/drawing/2014/main" id="{8060A650-F972-8B43-9473-DF17480D8612}"/>
              </a:ext>
            </a:extLst>
          </p:cNvPr>
          <p:cNvSpPr/>
          <p:nvPr/>
        </p:nvSpPr>
        <p:spPr>
          <a:xfrm>
            <a:off x="5480076" y="2223160"/>
            <a:ext cx="2377784" cy="572899"/>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Table de correspondance</a:t>
            </a:r>
          </a:p>
        </p:txBody>
      </p:sp>
      <p:graphicFrame>
        <p:nvGraphicFramePr>
          <p:cNvPr id="29" name="Tableau 28">
            <a:extLst>
              <a:ext uri="{FF2B5EF4-FFF2-40B4-BE49-F238E27FC236}">
                <a16:creationId xmlns:a16="http://schemas.microsoft.com/office/drawing/2014/main" id="{07D90943-90E1-E84C-A311-3DB0474C8435}"/>
              </a:ext>
            </a:extLst>
          </p:cNvPr>
          <p:cNvGraphicFramePr>
            <a:graphicFrameLocks noGrp="1"/>
          </p:cNvGraphicFramePr>
          <p:nvPr>
            <p:extLst>
              <p:ext uri="{D42A27DB-BD31-4B8C-83A1-F6EECF244321}">
                <p14:modId xmlns:p14="http://schemas.microsoft.com/office/powerpoint/2010/main" val="3397706893"/>
              </p:ext>
            </p:extLst>
          </p:nvPr>
        </p:nvGraphicFramePr>
        <p:xfrm>
          <a:off x="5494384" y="3044892"/>
          <a:ext cx="2377784" cy="1115640"/>
        </p:xfrm>
        <a:graphic>
          <a:graphicData uri="http://schemas.openxmlformats.org/drawingml/2006/table">
            <a:tbl>
              <a:tblPr firstRow="1" bandRow="1">
                <a:tableStyleId>{F5AB1C69-6EDB-4FF4-983F-18BD219EF322}</a:tableStyleId>
              </a:tblPr>
              <a:tblGrid>
                <a:gridCol w="594446">
                  <a:extLst>
                    <a:ext uri="{9D8B030D-6E8A-4147-A177-3AD203B41FA5}">
                      <a16:colId xmlns:a16="http://schemas.microsoft.com/office/drawing/2014/main" val="20000"/>
                    </a:ext>
                  </a:extLst>
                </a:gridCol>
                <a:gridCol w="594446">
                  <a:extLst>
                    <a:ext uri="{9D8B030D-6E8A-4147-A177-3AD203B41FA5}">
                      <a16:colId xmlns:a16="http://schemas.microsoft.com/office/drawing/2014/main" val="20001"/>
                    </a:ext>
                  </a:extLst>
                </a:gridCol>
                <a:gridCol w="594446">
                  <a:extLst>
                    <a:ext uri="{9D8B030D-6E8A-4147-A177-3AD203B41FA5}">
                      <a16:colId xmlns:a16="http://schemas.microsoft.com/office/drawing/2014/main" val="20002"/>
                    </a:ext>
                  </a:extLst>
                </a:gridCol>
                <a:gridCol w="594446">
                  <a:extLst>
                    <a:ext uri="{9D8B030D-6E8A-4147-A177-3AD203B41FA5}">
                      <a16:colId xmlns:a16="http://schemas.microsoft.com/office/drawing/2014/main" val="20003"/>
                    </a:ext>
                  </a:extLst>
                </a:gridCol>
              </a:tblGrid>
              <a:tr h="371880">
                <a:tc>
                  <a:txBody>
                    <a:bodyPr/>
                    <a:lstStyle/>
                    <a:p>
                      <a:pPr algn="ctr"/>
                      <a:r>
                        <a:rPr lang="fr-FR" sz="1200" b="1" dirty="0"/>
                        <a:t>Z01</a:t>
                      </a:r>
                    </a:p>
                  </a:txBody>
                  <a:tcPr anchor="ctr"/>
                </a:tc>
                <a:tc>
                  <a:txBody>
                    <a:bodyPr/>
                    <a:lstStyle/>
                    <a:p>
                      <a:pPr algn="ctr"/>
                      <a:r>
                        <a:rPr lang="fr-FR" sz="1200" b="1" dirty="0"/>
                        <a:t>Z02</a:t>
                      </a:r>
                    </a:p>
                  </a:txBody>
                  <a:tcPr anchor="ctr"/>
                </a:tc>
                <a:tc>
                  <a:txBody>
                    <a:bodyPr/>
                    <a:lstStyle/>
                    <a:p>
                      <a:pPr algn="ctr"/>
                      <a:r>
                        <a:rPr lang="fr-FR" sz="1200" b="1" dirty="0"/>
                        <a:t>Z03</a:t>
                      </a:r>
                    </a:p>
                  </a:txBody>
                  <a:tcPr anchor="ctr"/>
                </a:tc>
                <a:tc>
                  <a:txBody>
                    <a:bodyPr/>
                    <a:lstStyle/>
                    <a:p>
                      <a:pPr algn="ctr"/>
                      <a:r>
                        <a:rPr lang="fr-FR" sz="1200" b="1" dirty="0"/>
                        <a:t>Z04</a:t>
                      </a:r>
                    </a:p>
                  </a:txBody>
                  <a:tcPr anchor="ctr">
                    <a:solidFill>
                      <a:schemeClr val="accent4"/>
                    </a:solidFill>
                  </a:tcPr>
                </a:tc>
                <a:extLst>
                  <a:ext uri="{0D108BD9-81ED-4DB2-BD59-A6C34878D82A}">
                    <a16:rowId xmlns:a16="http://schemas.microsoft.com/office/drawing/2014/main" val="10000"/>
                  </a:ext>
                </a:extLst>
              </a:tr>
              <a:tr h="371880">
                <a:tc>
                  <a:txBody>
                    <a:bodyPr/>
                    <a:lstStyle/>
                    <a:p>
                      <a:pPr algn="ctr"/>
                      <a:r>
                        <a:rPr lang="fr-FR" sz="1200" b="0" dirty="0"/>
                        <a:t>Éric</a:t>
                      </a:r>
                    </a:p>
                  </a:txBody>
                  <a:tcPr anchor="ctr"/>
                </a:tc>
                <a:tc>
                  <a:txBody>
                    <a:bodyPr/>
                    <a:lstStyle/>
                    <a:p>
                      <a:pPr algn="ctr"/>
                      <a:r>
                        <a:rPr lang="fr-FR" sz="1200" b="0" dirty="0"/>
                        <a:t>Sam</a:t>
                      </a:r>
                    </a:p>
                  </a:txBody>
                  <a:tcPr anchor="ctr"/>
                </a:tc>
                <a:tc>
                  <a:txBody>
                    <a:bodyPr/>
                    <a:lstStyle/>
                    <a:p>
                      <a:pPr algn="ctr"/>
                      <a:r>
                        <a:rPr lang="fr-FR" sz="1200" b="0" dirty="0"/>
                        <a:t>Paul</a:t>
                      </a:r>
                    </a:p>
                  </a:txBody>
                  <a:tcPr anchor="ctr"/>
                </a:tc>
                <a:tc>
                  <a:txBody>
                    <a:bodyPr/>
                    <a:lstStyle/>
                    <a:p>
                      <a:pPr algn="ctr"/>
                      <a:r>
                        <a:rPr lang="fr-FR" sz="1200" b="0" dirty="0"/>
                        <a:t>Théo</a:t>
                      </a:r>
                    </a:p>
                  </a:txBody>
                  <a:tcPr anchor="ctr">
                    <a:solidFill>
                      <a:schemeClr val="accent4"/>
                    </a:solidFill>
                  </a:tcPr>
                </a:tc>
                <a:extLst>
                  <a:ext uri="{0D108BD9-81ED-4DB2-BD59-A6C34878D82A}">
                    <a16:rowId xmlns:a16="http://schemas.microsoft.com/office/drawing/2014/main" val="10001"/>
                  </a:ext>
                </a:extLst>
              </a:tr>
              <a:tr h="371880">
                <a:tc>
                  <a:txBody>
                    <a:bodyPr/>
                    <a:lstStyle/>
                    <a:p>
                      <a:pPr algn="ctr"/>
                      <a:r>
                        <a:rPr lang="fr-FR" sz="1200" b="0" dirty="0"/>
                        <a:t>Cape</a:t>
                      </a:r>
                    </a:p>
                  </a:txBody>
                  <a:tcPr anchor="ctr"/>
                </a:tc>
                <a:tc>
                  <a:txBody>
                    <a:bodyPr/>
                    <a:lstStyle/>
                    <a:p>
                      <a:pPr algn="ctr"/>
                      <a:r>
                        <a:rPr lang="fr-FR" sz="1200" b="0" dirty="0" err="1"/>
                        <a:t>Side</a:t>
                      </a:r>
                      <a:endParaRPr lang="fr-FR" sz="1200" b="0" dirty="0"/>
                    </a:p>
                  </a:txBody>
                  <a:tcPr anchor="ctr"/>
                </a:tc>
                <a:tc>
                  <a:txBody>
                    <a:bodyPr/>
                    <a:lstStyle/>
                    <a:p>
                      <a:pPr algn="ctr"/>
                      <a:r>
                        <a:rPr lang="fr-FR" sz="1200" b="0" dirty="0"/>
                        <a:t>Caro</a:t>
                      </a:r>
                    </a:p>
                  </a:txBody>
                  <a:tcPr anchor="ctr"/>
                </a:tc>
                <a:tc>
                  <a:txBody>
                    <a:bodyPr/>
                    <a:lstStyle/>
                    <a:p>
                      <a:pPr algn="ctr"/>
                      <a:r>
                        <a:rPr lang="fr-FR" sz="1200" b="0" dirty="0" err="1"/>
                        <a:t>Epal</a:t>
                      </a:r>
                      <a:endParaRPr lang="fr-FR" sz="1200" b="0" dirty="0"/>
                    </a:p>
                  </a:txBody>
                  <a:tcPr anchor="ctr">
                    <a:solidFill>
                      <a:schemeClr val="accent4"/>
                    </a:solidFill>
                  </a:tcPr>
                </a:tc>
                <a:extLst>
                  <a:ext uri="{0D108BD9-81ED-4DB2-BD59-A6C34878D82A}">
                    <a16:rowId xmlns:a16="http://schemas.microsoft.com/office/drawing/2014/main" val="10002"/>
                  </a:ext>
                </a:extLst>
              </a:tr>
            </a:tbl>
          </a:graphicData>
        </a:graphic>
      </p:graphicFrame>
      <p:grpSp>
        <p:nvGrpSpPr>
          <p:cNvPr id="31" name="Grouper 6">
            <a:extLst>
              <a:ext uri="{FF2B5EF4-FFF2-40B4-BE49-F238E27FC236}">
                <a16:creationId xmlns:a16="http://schemas.microsoft.com/office/drawing/2014/main" id="{D65BE2DD-91C3-034E-AA0F-A936FCBC557D}"/>
              </a:ext>
            </a:extLst>
          </p:cNvPr>
          <p:cNvGrpSpPr/>
          <p:nvPr/>
        </p:nvGrpSpPr>
        <p:grpSpPr>
          <a:xfrm>
            <a:off x="898827" y="2293933"/>
            <a:ext cx="927986" cy="2518819"/>
            <a:chOff x="4687766" y="2635946"/>
            <a:chExt cx="1293310" cy="3510413"/>
          </a:xfrm>
        </p:grpSpPr>
        <p:pic>
          <p:nvPicPr>
            <p:cNvPr id="32" name="Graphique 10">
              <a:extLst>
                <a:ext uri="{FF2B5EF4-FFF2-40B4-BE49-F238E27FC236}">
                  <a16:creationId xmlns:a16="http://schemas.microsoft.com/office/drawing/2014/main" id="{1B785541-715B-924D-90B0-B02E09366D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7766" y="2635946"/>
              <a:ext cx="1293310" cy="3510413"/>
            </a:xfrm>
            <a:prstGeom prst="rect">
              <a:avLst/>
            </a:prstGeom>
          </p:spPr>
        </p:pic>
        <p:sp>
          <p:nvSpPr>
            <p:cNvPr id="33" name="ZoneTexte 32">
              <a:extLst>
                <a:ext uri="{FF2B5EF4-FFF2-40B4-BE49-F238E27FC236}">
                  <a16:creationId xmlns:a16="http://schemas.microsoft.com/office/drawing/2014/main" id="{4C3EB501-2080-764D-8F4E-ABE2DDAE3F5C}"/>
                </a:ext>
              </a:extLst>
            </p:cNvPr>
            <p:cNvSpPr txBox="1"/>
            <p:nvPr/>
          </p:nvSpPr>
          <p:spPr>
            <a:xfrm>
              <a:off x="5023662" y="3545408"/>
              <a:ext cx="621517" cy="1072350"/>
            </a:xfrm>
            <a:prstGeom prst="rect">
              <a:avLst/>
            </a:prstGeom>
            <a:noFill/>
          </p:spPr>
          <p:txBody>
            <a:bodyPr wrap="none" rtlCol="0">
              <a:spAutoFit/>
            </a:bodyPr>
            <a:lstStyle/>
            <a:p>
              <a:pPr algn="ctr"/>
              <a:r>
                <a:rPr lang="fr-FR" sz="4400" dirty="0">
                  <a:solidFill>
                    <a:schemeClr val="bg1"/>
                  </a:solidFill>
                </a:rPr>
                <a:t>?</a:t>
              </a:r>
            </a:p>
          </p:txBody>
        </p:sp>
      </p:grpSp>
      <p:sp>
        <p:nvSpPr>
          <p:cNvPr id="36" name="Rectangle 35">
            <a:extLst>
              <a:ext uri="{FF2B5EF4-FFF2-40B4-BE49-F238E27FC236}">
                <a16:creationId xmlns:a16="http://schemas.microsoft.com/office/drawing/2014/main" id="{779838F9-09B3-C445-9508-AC52AC3B678A}"/>
              </a:ext>
            </a:extLst>
          </p:cNvPr>
          <p:cNvSpPr/>
          <p:nvPr/>
        </p:nvSpPr>
        <p:spPr>
          <a:xfrm>
            <a:off x="2117116" y="2223160"/>
            <a:ext cx="2377784" cy="572899"/>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Données directement identifiantes</a:t>
            </a:r>
          </a:p>
        </p:txBody>
      </p:sp>
      <p:pic>
        <p:nvPicPr>
          <p:cNvPr id="26" name="Image 25">
            <a:extLst>
              <a:ext uri="{FF2B5EF4-FFF2-40B4-BE49-F238E27FC236}">
                <a16:creationId xmlns:a16="http://schemas.microsoft.com/office/drawing/2014/main" id="{1819263F-9D0D-9B4C-96F6-8164E5962A5F}"/>
              </a:ext>
            </a:extLst>
          </p:cNvPr>
          <p:cNvPicPr>
            <a:picLocks noChangeAspect="1"/>
          </p:cNvPicPr>
          <p:nvPr/>
        </p:nvPicPr>
        <p:blipFill>
          <a:blip r:embed="rId6"/>
          <a:stretch>
            <a:fillRect/>
          </a:stretch>
        </p:blipFill>
        <p:spPr>
          <a:xfrm>
            <a:off x="5149584" y="4130963"/>
            <a:ext cx="580173" cy="850921"/>
          </a:xfrm>
          <a:prstGeom prst="rect">
            <a:avLst/>
          </a:prstGeom>
        </p:spPr>
      </p:pic>
      <p:pic>
        <p:nvPicPr>
          <p:cNvPr id="51" name="Image 50">
            <a:extLst>
              <a:ext uri="{FF2B5EF4-FFF2-40B4-BE49-F238E27FC236}">
                <a16:creationId xmlns:a16="http://schemas.microsoft.com/office/drawing/2014/main" id="{58E14ECE-EC4F-6F41-A176-BB9D2334CB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3356"/>
          <a:stretch/>
        </p:blipFill>
        <p:spPr>
          <a:xfrm>
            <a:off x="9227304" y="2902072"/>
            <a:ext cx="2015647" cy="951892"/>
          </a:xfrm>
          <a:prstGeom prst="rect">
            <a:avLst/>
          </a:prstGeom>
        </p:spPr>
      </p:pic>
      <p:sp>
        <p:nvSpPr>
          <p:cNvPr id="52" name="ZoneTexte 51">
            <a:extLst>
              <a:ext uri="{FF2B5EF4-FFF2-40B4-BE49-F238E27FC236}">
                <a16:creationId xmlns:a16="http://schemas.microsoft.com/office/drawing/2014/main" id="{FBBACC81-D1AA-2F46-BFB6-90213028BE6B}"/>
              </a:ext>
            </a:extLst>
          </p:cNvPr>
          <p:cNvSpPr txBox="1"/>
          <p:nvPr/>
        </p:nvSpPr>
        <p:spPr>
          <a:xfrm>
            <a:off x="9294813" y="2827142"/>
            <a:ext cx="450763" cy="276999"/>
          </a:xfrm>
          <a:prstGeom prst="rect">
            <a:avLst/>
          </a:prstGeom>
          <a:noFill/>
        </p:spPr>
        <p:txBody>
          <a:bodyPr wrap="square" rtlCol="0">
            <a:spAutoFit/>
          </a:bodyPr>
          <a:lstStyle/>
          <a:p>
            <a:r>
              <a:rPr lang="fr-FR" sz="1200" dirty="0"/>
              <a:t>Z01</a:t>
            </a:r>
          </a:p>
        </p:txBody>
      </p:sp>
      <p:sp>
        <p:nvSpPr>
          <p:cNvPr id="53" name="ZoneTexte 52">
            <a:extLst>
              <a:ext uri="{FF2B5EF4-FFF2-40B4-BE49-F238E27FC236}">
                <a16:creationId xmlns:a16="http://schemas.microsoft.com/office/drawing/2014/main" id="{3AF6C773-6F83-1E4C-BD4D-28A41AC30427}"/>
              </a:ext>
            </a:extLst>
          </p:cNvPr>
          <p:cNvSpPr txBox="1"/>
          <p:nvPr/>
        </p:nvSpPr>
        <p:spPr>
          <a:xfrm>
            <a:off x="9784362" y="2827142"/>
            <a:ext cx="450763" cy="276999"/>
          </a:xfrm>
          <a:prstGeom prst="rect">
            <a:avLst/>
          </a:prstGeom>
          <a:noFill/>
        </p:spPr>
        <p:txBody>
          <a:bodyPr wrap="square" rtlCol="0">
            <a:spAutoFit/>
          </a:bodyPr>
          <a:lstStyle/>
          <a:p>
            <a:r>
              <a:rPr lang="fr-FR" sz="1200"/>
              <a:t>Z02</a:t>
            </a:r>
            <a:endParaRPr lang="fr-FR" sz="1200" dirty="0"/>
          </a:p>
        </p:txBody>
      </p:sp>
      <p:sp>
        <p:nvSpPr>
          <p:cNvPr id="54" name="ZoneTexte 53">
            <a:extLst>
              <a:ext uri="{FF2B5EF4-FFF2-40B4-BE49-F238E27FC236}">
                <a16:creationId xmlns:a16="http://schemas.microsoft.com/office/drawing/2014/main" id="{106AFE8C-BC61-7945-9185-339015F122B6}"/>
              </a:ext>
            </a:extLst>
          </p:cNvPr>
          <p:cNvSpPr txBox="1"/>
          <p:nvPr/>
        </p:nvSpPr>
        <p:spPr>
          <a:xfrm>
            <a:off x="10281720" y="2827142"/>
            <a:ext cx="450763" cy="276999"/>
          </a:xfrm>
          <a:prstGeom prst="rect">
            <a:avLst/>
          </a:prstGeom>
          <a:noFill/>
        </p:spPr>
        <p:txBody>
          <a:bodyPr wrap="square" rtlCol="0">
            <a:spAutoFit/>
          </a:bodyPr>
          <a:lstStyle/>
          <a:p>
            <a:r>
              <a:rPr lang="fr-FR" sz="1200"/>
              <a:t>Z03</a:t>
            </a:r>
            <a:endParaRPr lang="fr-FR" sz="1200" dirty="0"/>
          </a:p>
        </p:txBody>
      </p:sp>
      <p:pic>
        <p:nvPicPr>
          <p:cNvPr id="56" name="Image 55">
            <a:extLst>
              <a:ext uri="{FF2B5EF4-FFF2-40B4-BE49-F238E27FC236}">
                <a16:creationId xmlns:a16="http://schemas.microsoft.com/office/drawing/2014/main" id="{454ACE86-7705-A14A-B49D-9959BA5E134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386"/>
          <a:stretch/>
        </p:blipFill>
        <p:spPr>
          <a:xfrm>
            <a:off x="10736791" y="3012345"/>
            <a:ext cx="493676" cy="841619"/>
          </a:xfrm>
          <a:prstGeom prst="rect">
            <a:avLst/>
          </a:prstGeom>
        </p:spPr>
      </p:pic>
      <p:sp>
        <p:nvSpPr>
          <p:cNvPr id="55" name="ZoneTexte 54">
            <a:extLst>
              <a:ext uri="{FF2B5EF4-FFF2-40B4-BE49-F238E27FC236}">
                <a16:creationId xmlns:a16="http://schemas.microsoft.com/office/drawing/2014/main" id="{280D6E71-1F2A-B84D-B2B2-F338A54A9B81}"/>
              </a:ext>
            </a:extLst>
          </p:cNvPr>
          <p:cNvSpPr txBox="1"/>
          <p:nvPr/>
        </p:nvSpPr>
        <p:spPr>
          <a:xfrm>
            <a:off x="10792187" y="2827142"/>
            <a:ext cx="450763" cy="276999"/>
          </a:xfrm>
          <a:prstGeom prst="rect">
            <a:avLst/>
          </a:prstGeom>
          <a:noFill/>
        </p:spPr>
        <p:txBody>
          <a:bodyPr wrap="square" rtlCol="0">
            <a:spAutoFit/>
          </a:bodyPr>
          <a:lstStyle/>
          <a:p>
            <a:r>
              <a:rPr lang="fr-FR" sz="1200" dirty="0"/>
              <a:t>Z04</a:t>
            </a:r>
          </a:p>
        </p:txBody>
      </p:sp>
      <p:sp>
        <p:nvSpPr>
          <p:cNvPr id="57" name="Rectangle à coins arrondis 56">
            <a:extLst>
              <a:ext uri="{FF2B5EF4-FFF2-40B4-BE49-F238E27FC236}">
                <a16:creationId xmlns:a16="http://schemas.microsoft.com/office/drawing/2014/main" id="{E8DF5E08-EF3A-0646-B134-56B07FDEBEDF}"/>
              </a:ext>
            </a:extLst>
          </p:cNvPr>
          <p:cNvSpPr/>
          <p:nvPr/>
        </p:nvSpPr>
        <p:spPr>
          <a:xfrm>
            <a:off x="7999863" y="4884471"/>
            <a:ext cx="2549604" cy="1237417"/>
          </a:xfrm>
          <a:prstGeom prst="roundRect">
            <a:avLst>
              <a:gd name="adj" fmla="val 10062"/>
            </a:avLst>
          </a:prstGeom>
          <a:ln w="28575">
            <a:solidFill>
              <a:srgbClr val="ED6E6C"/>
            </a:solidFill>
          </a:ln>
        </p:spPr>
        <p:txBody>
          <a:bodyPr wrap="square">
            <a:spAutoFit/>
          </a:bodyPr>
          <a:lstStyle/>
          <a:p>
            <a:pPr algn="ctr"/>
            <a:r>
              <a:rPr lang="fr-FR" sz="1400" dirty="0">
                <a:solidFill>
                  <a:srgbClr val="ED6E6C"/>
                </a:solidFill>
              </a:rPr>
              <a:t>La table de correspondance et les autres données</a:t>
            </a:r>
            <a:br>
              <a:rPr lang="fr-FR" sz="1400" dirty="0">
                <a:solidFill>
                  <a:srgbClr val="ED6E6C"/>
                </a:solidFill>
              </a:rPr>
            </a:br>
            <a:r>
              <a:rPr lang="fr-FR" sz="1400" dirty="0">
                <a:solidFill>
                  <a:srgbClr val="ED6E6C"/>
                </a:solidFill>
              </a:rPr>
              <a:t>avec numéro de référence doivent être conservées séparément.</a:t>
            </a:r>
          </a:p>
        </p:txBody>
      </p:sp>
      <p:pic>
        <p:nvPicPr>
          <p:cNvPr id="59" name="Object 1">
            <a:extLst>
              <a:ext uri="{FF2B5EF4-FFF2-40B4-BE49-F238E27FC236}">
                <a16:creationId xmlns:a16="http://schemas.microsoft.com/office/drawing/2014/main" id="{3F5C3A52-F773-F64A-847F-9153779D5864}"/>
              </a:ext>
            </a:extLst>
          </p:cNvPr>
          <p:cNvPicPr>
            <a:picLocks noChangeAspect="1"/>
          </p:cNvPicPr>
          <p:nvPr/>
        </p:nvPicPr>
        <p:blipFill rotWithShape="1">
          <a:blip r:embed="rId8" cstate="print"/>
          <a:srcRect l="67812" t="1112" r="10000" b="1668"/>
          <a:stretch/>
        </p:blipFill>
        <p:spPr>
          <a:xfrm>
            <a:off x="10599241" y="4884471"/>
            <a:ext cx="720587" cy="1776095"/>
          </a:xfrm>
          <a:prstGeom prst="rect">
            <a:avLst/>
          </a:prstGeom>
        </p:spPr>
      </p:pic>
      <p:pic>
        <p:nvPicPr>
          <p:cNvPr id="61" name="Image 60">
            <a:extLst>
              <a:ext uri="{FF2B5EF4-FFF2-40B4-BE49-F238E27FC236}">
                <a16:creationId xmlns:a16="http://schemas.microsoft.com/office/drawing/2014/main" id="{2C03C61E-C164-FE40-B3A2-9FB21A2B3070}"/>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0853" t="11836" r="11134" b="11923"/>
          <a:stretch/>
        </p:blipFill>
        <p:spPr>
          <a:xfrm>
            <a:off x="7562889" y="5678635"/>
            <a:ext cx="732949" cy="668910"/>
          </a:xfrm>
          <a:prstGeom prst="rect">
            <a:avLst/>
          </a:prstGeom>
        </p:spPr>
      </p:pic>
    </p:spTree>
    <p:extLst>
      <p:ext uri="{BB962C8B-B14F-4D97-AF65-F5344CB8AC3E}">
        <p14:creationId xmlns:p14="http://schemas.microsoft.com/office/powerpoint/2010/main" val="296912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4" grpId="1" animBg="1"/>
      <p:bldP spid="15" grpId="0" animBg="1"/>
      <p:bldP spid="28"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FF3FAF-BFBC-B14A-AADA-07F9A1911B74}"/>
              </a:ext>
            </a:extLst>
          </p:cNvPr>
          <p:cNvSpPr>
            <a:spLocks noGrp="1"/>
          </p:cNvSpPr>
          <p:nvPr>
            <p:ph type="title"/>
          </p:nvPr>
        </p:nvSpPr>
        <p:spPr/>
        <p:txBody>
          <a:bodyPr/>
          <a:lstStyle/>
          <a:p>
            <a:r>
              <a:rPr lang="fr-FR" dirty="0"/>
              <a:t>DCP sensibles</a:t>
            </a:r>
          </a:p>
        </p:txBody>
      </p:sp>
      <p:sp>
        <p:nvSpPr>
          <p:cNvPr id="3" name="Espace réservé du texte 2">
            <a:extLst>
              <a:ext uri="{FF2B5EF4-FFF2-40B4-BE49-F238E27FC236}">
                <a16:creationId xmlns:a16="http://schemas.microsoft.com/office/drawing/2014/main" id="{98B8590F-BD93-6E47-ACB8-DF8B0FD367DE}"/>
              </a:ext>
            </a:extLst>
          </p:cNvPr>
          <p:cNvSpPr>
            <a:spLocks noGrp="1"/>
          </p:cNvSpPr>
          <p:nvPr>
            <p:ph type="body" idx="1"/>
          </p:nvPr>
        </p:nvSpPr>
        <p:spPr/>
        <p:txBody>
          <a:bodyPr/>
          <a:lstStyle/>
          <a:p>
            <a:pPr marL="285750" indent="-285750">
              <a:buFont typeface="Arial" panose="020B0604020202020204" pitchFamily="34" charset="0"/>
              <a:buChar char="•"/>
            </a:pPr>
            <a:r>
              <a:rPr lang="fr-FR" dirty="0"/>
              <a:t>Origine raciale ou ethnique</a:t>
            </a:r>
          </a:p>
          <a:p>
            <a:pPr marL="285750" indent="-285750">
              <a:buFont typeface="Arial" panose="020B0604020202020204" pitchFamily="34" charset="0"/>
              <a:buChar char="•"/>
            </a:pPr>
            <a:r>
              <a:rPr lang="fr-FR" dirty="0"/>
              <a:t>Opinions politiques</a:t>
            </a:r>
          </a:p>
          <a:p>
            <a:pPr marL="285750" indent="-285750">
              <a:buFont typeface="Arial" panose="020B0604020202020204" pitchFamily="34" charset="0"/>
              <a:buChar char="•"/>
            </a:pPr>
            <a:r>
              <a:rPr lang="fr-FR" dirty="0"/>
              <a:t>Convictions philosophiques ou religieuses</a:t>
            </a:r>
          </a:p>
          <a:p>
            <a:pPr marL="285750" indent="-285750">
              <a:buFont typeface="Arial" panose="020B0604020202020204" pitchFamily="34" charset="0"/>
              <a:buChar char="•"/>
            </a:pPr>
            <a:r>
              <a:rPr lang="fr-FR" dirty="0"/>
              <a:t>Appartenance syndicale</a:t>
            </a:r>
          </a:p>
          <a:p>
            <a:pPr marL="285750" indent="-285750">
              <a:buFont typeface="Arial" panose="020B0604020202020204" pitchFamily="34" charset="0"/>
              <a:buChar char="•"/>
            </a:pPr>
            <a:r>
              <a:rPr lang="fr-FR" dirty="0"/>
              <a:t>Santé</a:t>
            </a:r>
          </a:p>
          <a:p>
            <a:pPr marL="285750" indent="-285750">
              <a:buFont typeface="Arial" panose="020B0604020202020204" pitchFamily="34" charset="0"/>
              <a:buChar char="•"/>
            </a:pPr>
            <a:r>
              <a:rPr lang="fr-FR" dirty="0"/>
              <a:t>Vie sexuelle</a:t>
            </a:r>
          </a:p>
          <a:p>
            <a:pPr marL="285750" indent="-285750">
              <a:buFont typeface="Arial" panose="020B0604020202020204" pitchFamily="34" charset="0"/>
              <a:buChar char="•"/>
            </a:pPr>
            <a:r>
              <a:rPr lang="fr-FR" dirty="0"/>
              <a:t>Données génétiques et biométriques</a:t>
            </a:r>
            <a:br>
              <a:rPr lang="fr-FR" dirty="0"/>
            </a:br>
            <a:r>
              <a:rPr lang="fr-FR" dirty="0"/>
              <a:t>(à des fins d’identification)</a:t>
            </a:r>
          </a:p>
          <a:p>
            <a:endParaRPr lang="fr-FR" dirty="0"/>
          </a:p>
        </p:txBody>
      </p:sp>
      <p:sp>
        <p:nvSpPr>
          <p:cNvPr id="4" name="Sous-titre 3">
            <a:extLst>
              <a:ext uri="{FF2B5EF4-FFF2-40B4-BE49-F238E27FC236}">
                <a16:creationId xmlns:a16="http://schemas.microsoft.com/office/drawing/2014/main" id="{40956AFF-C8CF-954C-80F2-2433A8D677E1}"/>
              </a:ext>
            </a:extLst>
          </p:cNvPr>
          <p:cNvSpPr>
            <a:spLocks noGrp="1"/>
          </p:cNvSpPr>
          <p:nvPr>
            <p:ph type="subTitle" idx="10"/>
          </p:nvPr>
        </p:nvSpPr>
        <p:spPr/>
        <p:txBody>
          <a:bodyPr/>
          <a:lstStyle/>
          <a:p>
            <a:r>
              <a:rPr lang="fr-FR" dirty="0"/>
              <a:t>Interdites de traitement</a:t>
            </a:r>
          </a:p>
        </p:txBody>
      </p:sp>
      <p:grpSp>
        <p:nvGrpSpPr>
          <p:cNvPr id="7" name="Grouper 24">
            <a:extLst>
              <a:ext uri="{FF2B5EF4-FFF2-40B4-BE49-F238E27FC236}">
                <a16:creationId xmlns:a16="http://schemas.microsoft.com/office/drawing/2014/main" id="{1A9A62AF-2077-914C-9AC3-71B6453288F1}"/>
              </a:ext>
            </a:extLst>
          </p:cNvPr>
          <p:cNvGrpSpPr/>
          <p:nvPr/>
        </p:nvGrpSpPr>
        <p:grpSpPr>
          <a:xfrm>
            <a:off x="8624378" y="1638106"/>
            <a:ext cx="2121586" cy="1528080"/>
            <a:chOff x="9392343" y="785426"/>
            <a:chExt cx="2121586" cy="1528080"/>
          </a:xfrm>
        </p:grpSpPr>
        <p:sp>
          <p:nvSpPr>
            <p:cNvPr id="8" name="ZoneTexte 7">
              <a:extLst>
                <a:ext uri="{FF2B5EF4-FFF2-40B4-BE49-F238E27FC236}">
                  <a16:creationId xmlns:a16="http://schemas.microsoft.com/office/drawing/2014/main" id="{11891B95-F4A8-FF43-8129-26743615EF73}"/>
                </a:ext>
              </a:extLst>
            </p:cNvPr>
            <p:cNvSpPr txBox="1"/>
            <p:nvPr/>
          </p:nvSpPr>
          <p:spPr>
            <a:xfrm>
              <a:off x="9955245" y="1535850"/>
              <a:ext cx="1558684" cy="523220"/>
            </a:xfrm>
            <a:prstGeom prst="rect">
              <a:avLst/>
            </a:prstGeom>
            <a:solidFill>
              <a:srgbClr val="C4C0B3"/>
            </a:solidFill>
          </p:spPr>
          <p:txBody>
            <a:bodyPr wrap="square" rtlCol="0">
              <a:spAutoFit/>
            </a:bodyPr>
            <a:lstStyle/>
            <a:p>
              <a:pPr algn="ctr"/>
              <a:r>
                <a:rPr lang="fr-FR" sz="1400" dirty="0"/>
                <a:t>Consentement explicite</a:t>
              </a:r>
            </a:p>
          </p:txBody>
        </p:sp>
        <p:pic>
          <p:nvPicPr>
            <p:cNvPr id="9" name="Image 8">
              <a:extLst>
                <a:ext uri="{FF2B5EF4-FFF2-40B4-BE49-F238E27FC236}">
                  <a16:creationId xmlns:a16="http://schemas.microsoft.com/office/drawing/2014/main" id="{4C9440C1-5427-6449-BA03-DBC81F49513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92343" y="785426"/>
              <a:ext cx="754672" cy="1528080"/>
            </a:xfrm>
            <a:prstGeom prst="rect">
              <a:avLst/>
            </a:prstGeom>
          </p:spPr>
        </p:pic>
      </p:grpSp>
      <p:sp>
        <p:nvSpPr>
          <p:cNvPr id="10" name="Rectangle 9">
            <a:extLst>
              <a:ext uri="{FF2B5EF4-FFF2-40B4-BE49-F238E27FC236}">
                <a16:creationId xmlns:a16="http://schemas.microsoft.com/office/drawing/2014/main" id="{AC3BD06F-2F59-054E-81C8-89D8ACBBA40B}"/>
              </a:ext>
            </a:extLst>
          </p:cNvPr>
          <p:cNvSpPr/>
          <p:nvPr/>
        </p:nvSpPr>
        <p:spPr>
          <a:xfrm>
            <a:off x="7318239" y="784760"/>
            <a:ext cx="2498344" cy="538322"/>
          </a:xfrm>
          <a:prstGeom prst="rect">
            <a:avLst/>
          </a:prstGeom>
          <a:noFill/>
          <a:ln>
            <a:solidFill>
              <a:srgbClr val="E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ED6E6C"/>
                </a:solidFill>
              </a:rPr>
              <a:t>Quelques exceptions</a:t>
            </a:r>
            <a:br>
              <a:rPr lang="fr-FR" dirty="0">
                <a:solidFill>
                  <a:srgbClr val="ED6E6C"/>
                </a:solidFill>
              </a:rPr>
            </a:br>
            <a:r>
              <a:rPr lang="fr-FR" dirty="0">
                <a:solidFill>
                  <a:srgbClr val="ED6E6C"/>
                </a:solidFill>
              </a:rPr>
              <a:t>de traitement</a:t>
            </a:r>
            <a:endParaRPr lang="fr-FR" strike="sngStrike" dirty="0">
              <a:solidFill>
                <a:srgbClr val="ED6E6C"/>
              </a:solidFill>
            </a:endParaRPr>
          </a:p>
        </p:txBody>
      </p:sp>
      <p:grpSp>
        <p:nvGrpSpPr>
          <p:cNvPr id="11" name="Grouper 23">
            <a:extLst>
              <a:ext uri="{FF2B5EF4-FFF2-40B4-BE49-F238E27FC236}">
                <a16:creationId xmlns:a16="http://schemas.microsoft.com/office/drawing/2014/main" id="{D481FDA0-19C9-634C-9B17-C62AE8090302}"/>
              </a:ext>
            </a:extLst>
          </p:cNvPr>
          <p:cNvGrpSpPr/>
          <p:nvPr/>
        </p:nvGrpSpPr>
        <p:grpSpPr>
          <a:xfrm>
            <a:off x="6232677" y="2258861"/>
            <a:ext cx="2218187" cy="1583442"/>
            <a:chOff x="6994740" y="1439766"/>
            <a:chExt cx="2218187" cy="1583442"/>
          </a:xfrm>
        </p:grpSpPr>
        <p:sp>
          <p:nvSpPr>
            <p:cNvPr id="12" name="ZoneTexte 11">
              <a:extLst>
                <a:ext uri="{FF2B5EF4-FFF2-40B4-BE49-F238E27FC236}">
                  <a16:creationId xmlns:a16="http://schemas.microsoft.com/office/drawing/2014/main" id="{0FCE0533-09C4-DD4B-9B56-C1C832CD526E}"/>
                </a:ext>
              </a:extLst>
            </p:cNvPr>
            <p:cNvSpPr txBox="1"/>
            <p:nvPr/>
          </p:nvSpPr>
          <p:spPr>
            <a:xfrm>
              <a:off x="6994740" y="2499988"/>
              <a:ext cx="1558684" cy="523220"/>
            </a:xfrm>
            <a:prstGeom prst="rect">
              <a:avLst/>
            </a:prstGeom>
            <a:solidFill>
              <a:srgbClr val="C4C0B3"/>
            </a:solidFill>
          </p:spPr>
          <p:txBody>
            <a:bodyPr wrap="square" rtlCol="0">
              <a:spAutoFit/>
            </a:bodyPr>
            <a:lstStyle/>
            <a:p>
              <a:pPr algn="ctr"/>
              <a:r>
                <a:rPr lang="fr-FR" sz="1400" dirty="0"/>
                <a:t>Données déjà rendues publiques</a:t>
              </a:r>
            </a:p>
          </p:txBody>
        </p:sp>
        <p:pic>
          <p:nvPicPr>
            <p:cNvPr id="13" name="Image 12">
              <a:extLst>
                <a:ext uri="{FF2B5EF4-FFF2-40B4-BE49-F238E27FC236}">
                  <a16:creationId xmlns:a16="http://schemas.microsoft.com/office/drawing/2014/main" id="{1DF22B60-B6FB-4745-8518-761428A811E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110932" y="1625513"/>
              <a:ext cx="861454" cy="1351627"/>
            </a:xfrm>
            <a:prstGeom prst="rect">
              <a:avLst/>
            </a:prstGeom>
          </p:spPr>
        </p:pic>
        <p:pic>
          <p:nvPicPr>
            <p:cNvPr id="14" name="Image 13">
              <a:extLst>
                <a:ext uri="{FF2B5EF4-FFF2-40B4-BE49-F238E27FC236}">
                  <a16:creationId xmlns:a16="http://schemas.microsoft.com/office/drawing/2014/main" id="{12151797-77B5-1147-8E2F-640FB86515E5}"/>
                </a:ext>
              </a:extLst>
            </p:cNvPr>
            <p:cNvPicPr>
              <a:picLocks noChangeAspect="1"/>
            </p:cNvPicPr>
            <p:nvPr/>
          </p:nvPicPr>
          <p:blipFill>
            <a:blip r:embed="rId4"/>
            <a:stretch>
              <a:fillRect/>
            </a:stretch>
          </p:blipFill>
          <p:spPr>
            <a:xfrm>
              <a:off x="8791453" y="1868470"/>
              <a:ext cx="258007" cy="258007"/>
            </a:xfrm>
            <a:prstGeom prst="rect">
              <a:avLst/>
            </a:prstGeom>
          </p:spPr>
        </p:pic>
        <p:pic>
          <p:nvPicPr>
            <p:cNvPr id="15" name="Image 14">
              <a:extLst>
                <a:ext uri="{FF2B5EF4-FFF2-40B4-BE49-F238E27FC236}">
                  <a16:creationId xmlns:a16="http://schemas.microsoft.com/office/drawing/2014/main" id="{81A13604-0C37-7848-9DE8-10ACC9E4DF32}"/>
                </a:ext>
              </a:extLst>
            </p:cNvPr>
            <p:cNvPicPr>
              <a:picLocks noChangeAspect="1"/>
            </p:cNvPicPr>
            <p:nvPr/>
          </p:nvPicPr>
          <p:blipFill>
            <a:blip r:embed="rId5"/>
            <a:stretch>
              <a:fillRect/>
            </a:stretch>
          </p:blipFill>
          <p:spPr>
            <a:xfrm>
              <a:off x="8684705" y="1439766"/>
              <a:ext cx="253522" cy="255600"/>
            </a:xfrm>
            <a:prstGeom prst="rect">
              <a:avLst/>
            </a:prstGeom>
          </p:spPr>
        </p:pic>
        <p:pic>
          <p:nvPicPr>
            <p:cNvPr id="16" name="Image 15">
              <a:extLst>
                <a:ext uri="{FF2B5EF4-FFF2-40B4-BE49-F238E27FC236}">
                  <a16:creationId xmlns:a16="http://schemas.microsoft.com/office/drawing/2014/main" id="{E233F57D-DC12-C246-932F-3092EE26EF91}"/>
                </a:ext>
              </a:extLst>
            </p:cNvPr>
            <p:cNvPicPr>
              <a:picLocks noChangeAspect="1"/>
            </p:cNvPicPr>
            <p:nvPr/>
          </p:nvPicPr>
          <p:blipFill>
            <a:blip r:embed="rId6"/>
            <a:stretch>
              <a:fillRect/>
            </a:stretch>
          </p:blipFill>
          <p:spPr>
            <a:xfrm>
              <a:off x="8959405" y="1603605"/>
              <a:ext cx="253522" cy="255600"/>
            </a:xfrm>
            <a:prstGeom prst="rect">
              <a:avLst/>
            </a:prstGeom>
          </p:spPr>
        </p:pic>
      </p:grpSp>
      <p:grpSp>
        <p:nvGrpSpPr>
          <p:cNvPr id="17" name="Grouper 28">
            <a:extLst>
              <a:ext uri="{FF2B5EF4-FFF2-40B4-BE49-F238E27FC236}">
                <a16:creationId xmlns:a16="http://schemas.microsoft.com/office/drawing/2014/main" id="{C146528E-FE37-A246-A37B-7324D9966A88}"/>
              </a:ext>
            </a:extLst>
          </p:cNvPr>
          <p:cNvGrpSpPr/>
          <p:nvPr/>
        </p:nvGrpSpPr>
        <p:grpSpPr>
          <a:xfrm>
            <a:off x="7107751" y="3796235"/>
            <a:ext cx="3585407" cy="1976179"/>
            <a:chOff x="7659567" y="3927558"/>
            <a:chExt cx="3585407" cy="1976179"/>
          </a:xfrm>
        </p:grpSpPr>
        <p:sp>
          <p:nvSpPr>
            <p:cNvPr id="18" name="ZoneTexte 17">
              <a:extLst>
                <a:ext uri="{FF2B5EF4-FFF2-40B4-BE49-F238E27FC236}">
                  <a16:creationId xmlns:a16="http://schemas.microsoft.com/office/drawing/2014/main" id="{F9DA4BF2-E09A-AB42-AC39-F34C4C70627C}"/>
                </a:ext>
              </a:extLst>
            </p:cNvPr>
            <p:cNvSpPr txBox="1"/>
            <p:nvPr/>
          </p:nvSpPr>
          <p:spPr>
            <a:xfrm>
              <a:off x="7659567" y="5032838"/>
              <a:ext cx="1298242" cy="523220"/>
            </a:xfrm>
            <a:prstGeom prst="rect">
              <a:avLst/>
            </a:prstGeom>
            <a:solidFill>
              <a:srgbClr val="C4C0B3"/>
            </a:solidFill>
          </p:spPr>
          <p:txBody>
            <a:bodyPr wrap="square" rtlCol="0">
              <a:spAutoFit/>
            </a:bodyPr>
            <a:lstStyle/>
            <a:p>
              <a:pPr algn="ctr"/>
              <a:r>
                <a:rPr lang="fr-FR" sz="1400" dirty="0"/>
                <a:t>Recherche scientifique</a:t>
              </a:r>
            </a:p>
          </p:txBody>
        </p:sp>
        <p:pic>
          <p:nvPicPr>
            <p:cNvPr id="19" name="Image 18">
              <a:extLst>
                <a:ext uri="{FF2B5EF4-FFF2-40B4-BE49-F238E27FC236}">
                  <a16:creationId xmlns:a16="http://schemas.microsoft.com/office/drawing/2014/main" id="{EDCFA811-CAAC-304E-B00D-80E9AC74619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96066" y="3927558"/>
              <a:ext cx="2848908" cy="1976179"/>
            </a:xfrm>
            <a:prstGeom prst="rect">
              <a:avLst/>
            </a:prstGeom>
          </p:spPr>
        </p:pic>
      </p:grpSp>
    </p:spTree>
    <p:extLst>
      <p:ext uri="{BB962C8B-B14F-4D97-AF65-F5344CB8AC3E}">
        <p14:creationId xmlns:p14="http://schemas.microsoft.com/office/powerpoint/2010/main" val="226796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INRAE">
      <a:dk1>
        <a:srgbClr val="000000"/>
      </a:dk1>
      <a:lt1>
        <a:srgbClr val="FFFFFF"/>
      </a:lt1>
      <a:dk2>
        <a:srgbClr val="44546A"/>
      </a:dk2>
      <a:lt2>
        <a:srgbClr val="E7E6E6"/>
      </a:lt2>
      <a:accent1>
        <a:srgbClr val="413089"/>
      </a:accent1>
      <a:accent2>
        <a:srgbClr val="ED6E6C"/>
      </a:accent2>
      <a:accent3>
        <a:srgbClr val="C3C0B3"/>
      </a:accent3>
      <a:accent4>
        <a:srgbClr val="FFC000"/>
      </a:accent4>
      <a:accent5>
        <a:srgbClr val="00A3A6"/>
      </a:accent5>
      <a:accent6>
        <a:srgbClr val="9DC544"/>
      </a:accent6>
      <a:hlink>
        <a:srgbClr val="27566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5311</TotalTime>
  <Words>2878</Words>
  <Application>Microsoft Office PowerPoint</Application>
  <PresentationFormat>Grand écran</PresentationFormat>
  <Paragraphs>428</Paragraphs>
  <Slides>34</Slides>
  <Notes>19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MS Mincho</vt:lpstr>
      <vt:lpstr>Arial</vt:lpstr>
      <vt:lpstr>Calibri</vt:lpstr>
      <vt:lpstr>Calibri Light</vt:lpstr>
      <vt:lpstr>MV Boli</vt:lpstr>
      <vt:lpstr>Raleway</vt:lpstr>
      <vt:lpstr>Wingdings</vt:lpstr>
      <vt:lpstr>Office Theme</vt:lpstr>
      <vt:lpstr>Tout savoir sur le RGPD</vt:lpstr>
      <vt:lpstr>RGPD, tous concernés ?</vt:lpstr>
      <vt:lpstr>Présentation PowerPoint</vt:lpstr>
      <vt:lpstr>Qui est concerné ?</vt:lpstr>
      <vt:lpstr>Définitions et notions clefs</vt:lpstr>
      <vt:lpstr>Donnée à caractère personnel (DCP)</vt:lpstr>
      <vt:lpstr>Déterminer si une personne est identifiable</vt:lpstr>
      <vt:lpstr>La pseudonymisation</vt:lpstr>
      <vt:lpstr>DCP sensibles</vt:lpstr>
      <vt:lpstr>DCP de santé</vt:lpstr>
      <vt:lpstr>Qu’est-ce qu’un traitement de DCP ?</vt:lpstr>
      <vt:lpstr>Qui est le responsable de traitement ?</vt:lpstr>
      <vt:lpstr>Les 5 principes de protection des données</vt:lpstr>
      <vt:lpstr>Présentation PowerPoint</vt:lpstr>
      <vt:lpstr>Présentation PowerPoint</vt:lpstr>
      <vt:lpstr>Présentation PowerPoint</vt:lpstr>
      <vt:lpstr>Présentation PowerPoint</vt:lpstr>
      <vt:lpstr>Présentation PowerPoint</vt:lpstr>
      <vt:lpstr>Les principaux concepts</vt:lpstr>
      <vt:lpstr>Plus de responsabilité</vt:lpstr>
      <vt:lpstr>Plus de responsabilité</vt:lpstr>
      <vt:lpstr>Plus de responsabilité</vt:lpstr>
      <vt:lpstr>Plus de responsabilité</vt:lpstr>
      <vt:lpstr>En pratique : les démarches à INRAE</vt:lpstr>
      <vt:lpstr>Appui à la recherche</vt:lpstr>
      <vt:lpstr>Projet de recherche - Les questions</vt:lpstr>
      <vt:lpstr>Projet de recherche - Les questions</vt:lpstr>
      <vt:lpstr>Projet de recherche - Les questions</vt:lpstr>
      <vt:lpstr>Présentation PowerPoint</vt:lpstr>
      <vt:lpstr>Présentation PowerPoint</vt:lpstr>
      <vt:lpstr>Présentation PowerPoint</vt:lpstr>
      <vt:lpstr>Les risques pour l’ESR</vt:lpstr>
      <vt:lpstr>Ressources</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arnaud</dc:creator>
  <cp:lastModifiedBy>Nathalie Gandon</cp:lastModifiedBy>
  <cp:revision>193</cp:revision>
  <dcterms:created xsi:type="dcterms:W3CDTF">2019-12-11T10:12:20Z</dcterms:created>
  <dcterms:modified xsi:type="dcterms:W3CDTF">2023-12-05T07:31:16Z</dcterms:modified>
</cp:coreProperties>
</file>